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8" r:id="rId5"/>
    <p:sldId id="356" r:id="rId6"/>
    <p:sldId id="355" r:id="rId7"/>
    <p:sldId id="354" r:id="rId8"/>
    <p:sldId id="351" r:id="rId9"/>
    <p:sldId id="350" r:id="rId10"/>
    <p:sldId id="349" r:id="rId11"/>
    <p:sldId id="347" r:id="rId12"/>
    <p:sldId id="346" r:id="rId13"/>
    <p:sldId id="344" r:id="rId14"/>
    <p:sldId id="343" r:id="rId15"/>
    <p:sldId id="341" r:id="rId16"/>
    <p:sldId id="339" r:id="rId17"/>
    <p:sldId id="338" r:id="rId18"/>
    <p:sldId id="337" r:id="rId19"/>
    <p:sldId id="336" r:id="rId20"/>
    <p:sldId id="335" r:id="rId21"/>
    <p:sldId id="333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6070" y="3074670"/>
            <a:ext cx="649986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5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4583322"/>
            <a:ext cx="323727" cy="41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06" r="14317" b="27543"/>
          <a:stretch>
            <a:fillRect/>
          </a:stretch>
        </p:blipFill>
        <p:spPr>
          <a:xfrm>
            <a:off x="4368165" y="4077335"/>
            <a:ext cx="3456305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8413" y="3566642"/>
            <a:ext cx="1094962" cy="46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35" r="69710" b="24470"/>
          <a:stretch>
            <a:fillRect/>
          </a:stretch>
        </p:blipFill>
        <p:spPr>
          <a:xfrm>
            <a:off x="4727575" y="4149090"/>
            <a:ext cx="2744470" cy="2538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5994" y="4466577"/>
            <a:ext cx="1133047" cy="46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57" r="29283" b="25012"/>
          <a:stretch>
            <a:fillRect/>
          </a:stretch>
        </p:blipFill>
        <p:spPr>
          <a:xfrm>
            <a:off x="5375910" y="4005580"/>
            <a:ext cx="2623185" cy="275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199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 b="6260"/>
          <a:stretch>
            <a:fillRect/>
          </a:stretch>
        </p:blipFill>
        <p:spPr>
          <a:xfrm>
            <a:off x="767080" y="3111500"/>
            <a:ext cx="10801350" cy="3413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0082" y="3225628"/>
            <a:ext cx="2427959" cy="55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940"/>
            <a:ext cx="11340000" cy="285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23"/>
          <a:stretch>
            <a:fillRect/>
          </a:stretch>
        </p:blipFill>
        <p:spPr>
          <a:xfrm>
            <a:off x="4027170" y="3933190"/>
            <a:ext cx="4100195" cy="28403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9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5390" y="2435474"/>
            <a:ext cx="1218740" cy="56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23"/>
          <a:stretch>
            <a:fillRect/>
          </a:stretch>
        </p:blipFill>
        <p:spPr>
          <a:xfrm>
            <a:off x="3575685" y="3213100"/>
            <a:ext cx="5083175" cy="352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5088" y="2443336"/>
            <a:ext cx="1228261" cy="552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23"/>
          <a:stretch>
            <a:fillRect/>
          </a:stretch>
        </p:blipFill>
        <p:spPr>
          <a:xfrm>
            <a:off x="3575685" y="3213100"/>
            <a:ext cx="5083175" cy="352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2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5239" y="2357228"/>
            <a:ext cx="1218740" cy="56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23"/>
          <a:stretch>
            <a:fillRect/>
          </a:stretch>
        </p:blipFill>
        <p:spPr>
          <a:xfrm>
            <a:off x="3575685" y="3213100"/>
            <a:ext cx="5083175" cy="352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45491" y="4475678"/>
            <a:ext cx="3037329" cy="45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9630" y="2205355"/>
            <a:ext cx="4500000" cy="44169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400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 b="79527"/>
          <a:stretch>
            <a:fillRect/>
          </a:stretch>
        </p:blipFill>
        <p:spPr>
          <a:xfrm>
            <a:off x="1271270" y="5085715"/>
            <a:ext cx="4800010" cy="9089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t="4248" r="8142" b="3304"/>
          <a:stretch>
            <a:fillRect/>
          </a:stretch>
        </p:blipFill>
        <p:spPr>
          <a:xfrm>
            <a:off x="7103745" y="3933190"/>
            <a:ext cx="3373120" cy="28282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3745" y="3933190"/>
            <a:ext cx="3373120" cy="28498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3615" y="5229225"/>
            <a:ext cx="520192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0"/>
          <a:stretch>
            <a:fillRect/>
          </a:stretch>
        </p:blipFill>
        <p:spPr>
          <a:xfrm>
            <a:off x="479425" y="1125220"/>
            <a:ext cx="10800000" cy="5670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105" y="2853055"/>
            <a:ext cx="64389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3" r="24260"/>
          <a:stretch>
            <a:fillRect/>
          </a:stretch>
        </p:blipFill>
        <p:spPr>
          <a:xfrm>
            <a:off x="4511675" y="4005580"/>
            <a:ext cx="6989445" cy="233489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125" y="2132965"/>
            <a:ext cx="8361045" cy="291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580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5180" y="4293235"/>
            <a:ext cx="2961640" cy="221234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084195"/>
            <a:ext cx="3028950" cy="22625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98575"/>
            <a:ext cx="11340000" cy="486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7630" y="4797425"/>
            <a:ext cx="2674620" cy="199771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348865"/>
            <a:ext cx="632587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4725670"/>
            <a:ext cx="2674620" cy="199771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35280" y="3141345"/>
            <a:ext cx="10023475" cy="15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5013325"/>
            <a:ext cx="780224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1" grpId="0" bldLvl="0" animBg="1"/>
      <p:bldP spid="3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9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061210"/>
            <a:ext cx="665226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2853055"/>
            <a:ext cx="10710545" cy="172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3861435"/>
            <a:ext cx="3553460" cy="2654300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263525" y="4941570"/>
            <a:ext cx="665226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60045" y="5877560"/>
            <a:ext cx="665226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511692"/>
            <a:ext cx="457027" cy="41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53" r="78625" b="21519"/>
          <a:stretch>
            <a:fillRect/>
          </a:stretch>
        </p:blipFill>
        <p:spPr>
          <a:xfrm>
            <a:off x="4439920" y="4653280"/>
            <a:ext cx="2193290" cy="2085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34"/>
          <a:stretch>
            <a:fillRect/>
          </a:stretch>
        </p:blipFill>
        <p:spPr>
          <a:xfrm>
            <a:off x="360045" y="1152525"/>
            <a:ext cx="11339830" cy="2637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0665" y="3040380"/>
            <a:ext cx="61595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40" t="2375" r="17667" b="20051"/>
          <a:stretch>
            <a:fillRect/>
          </a:stretch>
        </p:blipFill>
        <p:spPr>
          <a:xfrm>
            <a:off x="4343400" y="2781300"/>
            <a:ext cx="3505835" cy="25107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99" b="3695"/>
          <a:stretch>
            <a:fillRect/>
          </a:stretch>
        </p:blipFill>
        <p:spPr>
          <a:xfrm>
            <a:off x="360045" y="5225415"/>
            <a:ext cx="11339830" cy="1511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14909"/>
            <a:ext cx="409420" cy="4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6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177511"/>
            <a:ext cx="390377" cy="4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6" r="75870" b="21543"/>
          <a:stretch>
            <a:fillRect/>
          </a:stretch>
        </p:blipFill>
        <p:spPr>
          <a:xfrm>
            <a:off x="4799965" y="3068955"/>
            <a:ext cx="2736215" cy="28079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1"/>
          <a:stretch>
            <a:fillRect/>
          </a:stretch>
        </p:blipFill>
        <p:spPr>
          <a:xfrm>
            <a:off x="911225" y="5798185"/>
            <a:ext cx="10729640" cy="93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940"/>
            <a:ext cx="11340000" cy="390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4372" r="27192" b="20512"/>
          <a:stretch>
            <a:fillRect/>
          </a:stretch>
        </p:blipFill>
        <p:spPr>
          <a:xfrm>
            <a:off x="5160010" y="4941570"/>
            <a:ext cx="1826260" cy="18262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643748"/>
            <a:ext cx="361813" cy="41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4372" r="27192" b="20512"/>
          <a:stretch>
            <a:fillRect/>
          </a:stretch>
        </p:blipFill>
        <p:spPr>
          <a:xfrm>
            <a:off x="4648200" y="3503930"/>
            <a:ext cx="289560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3414476"/>
            <a:ext cx="3589571" cy="5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8" r="64604" b="25892"/>
          <a:stretch>
            <a:fillRect/>
          </a:stretch>
        </p:blipFill>
        <p:spPr>
          <a:xfrm>
            <a:off x="4367530" y="4293235"/>
            <a:ext cx="3662680" cy="2446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2024-12-31T11:36:05Z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