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10" y="2266950"/>
            <a:ext cx="1088898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" y="4180205"/>
            <a:ext cx="85636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941570"/>
            <a:ext cx="9328785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21560"/>
            <a:ext cx="84137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997200"/>
            <a:ext cx="841375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8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76805"/>
            <a:ext cx="913257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068955"/>
            <a:ext cx="987742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1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12035"/>
            <a:ext cx="91535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107690"/>
            <a:ext cx="990917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238861"/>
            <a:ext cx="390377" cy="40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50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2951219"/>
            <a:ext cx="352292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427155"/>
            <a:ext cx="352292" cy="39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3453342"/>
            <a:ext cx="1190176" cy="5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46720" cy="1062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7" b="3431"/>
          <a:stretch>
            <a:fillRect/>
          </a:stretch>
        </p:blipFill>
        <p:spPr>
          <a:xfrm>
            <a:off x="360045" y="3141345"/>
            <a:ext cx="11339830" cy="3672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316241"/>
            <a:ext cx="371335" cy="41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58"/>
          <a:stretch>
            <a:fillRect/>
          </a:stretch>
        </p:blipFill>
        <p:spPr>
          <a:xfrm>
            <a:off x="360045" y="2157095"/>
            <a:ext cx="11339830" cy="112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6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7885" y="2496185"/>
            <a:ext cx="105854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119880"/>
            <a:ext cx="65112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5157470"/>
            <a:ext cx="65112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8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330406"/>
            <a:ext cx="8140806" cy="4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95320"/>
            <a:ext cx="10131425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58060"/>
            <a:ext cx="672719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03575"/>
            <a:ext cx="63633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189095"/>
            <a:ext cx="586232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92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2205355"/>
            <a:ext cx="763587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80260"/>
            <a:ext cx="79521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48965"/>
            <a:ext cx="76244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70350"/>
            <a:ext cx="60382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9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2132965"/>
            <a:ext cx="858710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4206240"/>
            <a:ext cx="92938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5134610"/>
            <a:ext cx="669226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5235" y="6029325"/>
            <a:ext cx="64611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56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65045"/>
            <a:ext cx="69754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64535"/>
            <a:ext cx="348234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83090" cy="1229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5"/>
          <a:stretch>
            <a:fillRect/>
          </a:stretch>
        </p:blipFill>
        <p:spPr>
          <a:xfrm>
            <a:off x="360045" y="2203450"/>
            <a:ext cx="11339830" cy="453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8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47542"/>
            <a:ext cx="342770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309745"/>
            <a:ext cx="729932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5246370"/>
            <a:ext cx="858393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46960"/>
            <a:ext cx="868172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10560"/>
            <a:ext cx="34702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80372"/>
            <a:ext cx="4189420" cy="46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797425"/>
            <a:ext cx="10274935" cy="1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662033"/>
            <a:ext cx="437984" cy="39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28684"/>
            <a:ext cx="437984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614826"/>
            <a:ext cx="371335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7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2035" y="2348865"/>
            <a:ext cx="59283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645522"/>
            <a:ext cx="437984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58544"/>
            <a:ext cx="390377" cy="39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2025-01-01T13:36:17Z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