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3017520"/>
            <a:ext cx="652653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75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1"/>
          <a:stretch>
            <a:fillRect/>
          </a:stretch>
        </p:blipFill>
        <p:spPr>
          <a:xfrm>
            <a:off x="407035" y="1124585"/>
            <a:ext cx="1064387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3141345"/>
            <a:ext cx="837374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235325"/>
            <a:ext cx="59499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1545" y="4293235"/>
            <a:ext cx="59499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0280"/>
            <a:ext cx="83851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141345"/>
            <a:ext cx="83851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221480"/>
            <a:ext cx="83851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2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219517"/>
            <a:ext cx="371335" cy="40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969236"/>
            <a:ext cx="371335" cy="41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0430" y="2321560"/>
            <a:ext cx="10718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580" y="4172585"/>
            <a:ext cx="98996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0960" y="3851910"/>
            <a:ext cx="461327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57525"/>
            <a:ext cx="802576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365625"/>
            <a:ext cx="802576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25495"/>
            <a:ext cx="380856" cy="4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085"/>
            <a:ext cx="596773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596773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1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45260" y="4358005"/>
            <a:ext cx="9128125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04795"/>
            <a:ext cx="8378825" cy="155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1"/>
          <a:stretch>
            <a:fillRect/>
          </a:stretch>
        </p:blipFill>
        <p:spPr>
          <a:xfrm>
            <a:off x="360045" y="1124585"/>
            <a:ext cx="11268075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61976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4160" y="3141345"/>
            <a:ext cx="10573385" cy="178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085715"/>
            <a:ext cx="92887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3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573145"/>
            <a:ext cx="2327275" cy="313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85490"/>
            <a:ext cx="2445385" cy="32937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85490"/>
            <a:ext cx="2445385" cy="32937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1"/>
          <a:stretch>
            <a:fillRect/>
          </a:stretch>
        </p:blipFill>
        <p:spPr>
          <a:xfrm>
            <a:off x="360045" y="1224280"/>
            <a:ext cx="11339830" cy="2781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85490"/>
            <a:ext cx="2445385" cy="32937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65595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052830"/>
            <a:ext cx="3643630" cy="49079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285490"/>
            <a:ext cx="64306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149090"/>
            <a:ext cx="64306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5085715"/>
            <a:ext cx="64306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6021070"/>
            <a:ext cx="96145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48392"/>
            <a:ext cx="390377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28990"/>
            <a:ext cx="380856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511829"/>
            <a:ext cx="1666246" cy="5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473" y="3465777"/>
            <a:ext cx="1770982" cy="5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5810" y="4255770"/>
            <a:ext cx="230886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1108" y="5373673"/>
            <a:ext cx="1542468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74670"/>
            <a:ext cx="41967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0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85440"/>
            <a:ext cx="709930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293235"/>
            <a:ext cx="709930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812415"/>
            <a:ext cx="7778115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365625"/>
            <a:ext cx="7778115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4628367"/>
            <a:ext cx="352292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