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" y="3063240"/>
            <a:ext cx="104851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061210"/>
            <a:ext cx="3089275" cy="22853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348865"/>
            <a:ext cx="46659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357245"/>
            <a:ext cx="51447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4234815"/>
            <a:ext cx="58839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990" y="5301615"/>
            <a:ext cx="588391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77110"/>
            <a:ext cx="35960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493010"/>
            <a:ext cx="3089275" cy="22853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60045" y="3284220"/>
            <a:ext cx="6689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4149090"/>
            <a:ext cx="6689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5157470"/>
            <a:ext cx="6689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6102985"/>
            <a:ext cx="6689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221480"/>
            <a:ext cx="2491740" cy="24155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213100"/>
            <a:ext cx="392176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21480"/>
            <a:ext cx="392176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45662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487930"/>
            <a:ext cx="3025140" cy="293243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3045460"/>
            <a:ext cx="45662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221480"/>
            <a:ext cx="45662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5157470"/>
            <a:ext cx="6470650" cy="16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493010"/>
            <a:ext cx="44519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205355"/>
            <a:ext cx="3225800" cy="31273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8905" y="3429000"/>
            <a:ext cx="44519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428490"/>
            <a:ext cx="604329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560" y="3501390"/>
            <a:ext cx="2531110" cy="29597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677" y="1481229"/>
            <a:ext cx="1951889" cy="4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2860" y="2355850"/>
            <a:ext cx="328739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5667" y="3520013"/>
            <a:ext cx="847405" cy="4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934" y="4539405"/>
            <a:ext cx="837884" cy="4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1974618"/>
            <a:ext cx="847405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3013324"/>
            <a:ext cx="1951889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115" y="3909695"/>
            <a:ext cx="606107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62147"/>
            <a:ext cx="65697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908685"/>
            <a:ext cx="2531110" cy="295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3285490"/>
            <a:ext cx="486029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21480"/>
            <a:ext cx="6021705" cy="17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6189345"/>
            <a:ext cx="67278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93010"/>
            <a:ext cx="10854055" cy="18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660" y="4509135"/>
            <a:ext cx="3277235" cy="213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005580"/>
            <a:ext cx="240030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340" y="1412875"/>
            <a:ext cx="13830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348865"/>
            <a:ext cx="563372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2890" y="3284855"/>
            <a:ext cx="7025005" cy="175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5253355"/>
            <a:ext cx="65716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37105"/>
            <a:ext cx="1053084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97200"/>
            <a:ext cx="2868930" cy="33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2024-12-31T10:01:27Z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