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32"/>
  </p:handoutMasterIdLst>
  <p:sldIdLst>
    <p:sldId id="302" r:id="rId3"/>
    <p:sldId id="32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6" r:id="rId19"/>
    <p:sldId id="335" r:id="rId20"/>
    <p:sldId id="334" r:id="rId21"/>
    <p:sldId id="333" r:id="rId22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33825" y="2166620"/>
            <a:ext cx="4324350" cy="2524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53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58639" y="3285041"/>
            <a:ext cx="790277" cy="448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40" t="17045" r="16931" b="24274"/>
          <a:stretch>
            <a:fillRect/>
          </a:stretch>
        </p:blipFill>
        <p:spPr>
          <a:xfrm>
            <a:off x="4115435" y="4293235"/>
            <a:ext cx="3960495" cy="223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23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470" y="4076700"/>
            <a:ext cx="362585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860" y="5085080"/>
            <a:ext cx="540194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11860" y="5970270"/>
            <a:ext cx="540194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3570" y="3155315"/>
            <a:ext cx="551053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5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85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045" y="2132965"/>
            <a:ext cx="334899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035" y="1556385"/>
            <a:ext cx="3629025" cy="3419475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263525" y="3068955"/>
            <a:ext cx="484060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525" y="3933190"/>
            <a:ext cx="484060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1770" y="4869180"/>
            <a:ext cx="629094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9380" y="5733415"/>
            <a:ext cx="629094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35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15264" y="3277896"/>
            <a:ext cx="2504130" cy="47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329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52644" y="3892090"/>
            <a:ext cx="352292" cy="390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09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3303721"/>
            <a:ext cx="437984" cy="40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029" b="20860"/>
          <a:stretch>
            <a:fillRect/>
          </a:stretch>
        </p:blipFill>
        <p:spPr>
          <a:xfrm>
            <a:off x="5304155" y="3789045"/>
            <a:ext cx="3831590" cy="2916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6847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029" b="20860"/>
          <a:stretch>
            <a:fillRect/>
          </a:stretch>
        </p:blipFill>
        <p:spPr>
          <a:xfrm>
            <a:off x="6744335" y="836295"/>
            <a:ext cx="3831590" cy="291655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78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34811" y="2438259"/>
            <a:ext cx="599848" cy="392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92" r="14151" b="4463"/>
          <a:stretch>
            <a:fillRect/>
          </a:stretch>
        </p:blipFill>
        <p:spPr>
          <a:xfrm>
            <a:off x="4368165" y="2924810"/>
            <a:ext cx="3627120" cy="3829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33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9515" y="3933190"/>
            <a:ext cx="614680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760" y="4869180"/>
            <a:ext cx="614680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83615" y="5805170"/>
            <a:ext cx="614680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1225" y="2997200"/>
            <a:ext cx="6317615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7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80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204720"/>
            <a:ext cx="3460750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325" y="1052830"/>
            <a:ext cx="3305175" cy="2705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52525"/>
            <a:ext cx="8380730" cy="11912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228570"/>
            <a:ext cx="11340000" cy="373286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95516" y="5437693"/>
            <a:ext cx="437984" cy="390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37" b="21647"/>
          <a:stretch>
            <a:fillRect/>
          </a:stretch>
        </p:blipFill>
        <p:spPr>
          <a:xfrm>
            <a:off x="911860" y="5948680"/>
            <a:ext cx="10008870" cy="86423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107" b="26021"/>
          <a:stretch>
            <a:fillRect/>
          </a:stretch>
        </p:blipFill>
        <p:spPr>
          <a:xfrm>
            <a:off x="5375910" y="4948555"/>
            <a:ext cx="1419860" cy="1419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683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4470" y="3356610"/>
            <a:ext cx="3214370" cy="225107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15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3644900"/>
            <a:ext cx="6684645" cy="128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31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2204720"/>
            <a:ext cx="1014031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8480" y="3789045"/>
            <a:ext cx="3400425" cy="2381250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191770" y="3068955"/>
            <a:ext cx="603123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9380" y="4004945"/>
            <a:ext cx="603123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6" grpId="0" bldLvl="0" animBg="1"/>
      <p:bldP spid="2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64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5640" y="1268730"/>
            <a:ext cx="145669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315" y="1628775"/>
            <a:ext cx="3400425" cy="2381250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335280" y="2132330"/>
            <a:ext cx="707580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60045" y="3068955"/>
            <a:ext cx="791908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91770" y="4004945"/>
            <a:ext cx="791908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440"/>
          <a:stretch>
            <a:fillRect/>
          </a:stretch>
        </p:blipFill>
        <p:spPr>
          <a:xfrm>
            <a:off x="360045" y="1268730"/>
            <a:ext cx="8926830" cy="10204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7840"/>
          <a:stretch>
            <a:fillRect/>
          </a:stretch>
        </p:blipFill>
        <p:spPr>
          <a:xfrm>
            <a:off x="4872355" y="5013325"/>
            <a:ext cx="2541270" cy="17272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50"/>
          <a:stretch>
            <a:fillRect/>
          </a:stretch>
        </p:blipFill>
        <p:spPr>
          <a:xfrm>
            <a:off x="360045" y="2350415"/>
            <a:ext cx="11339830" cy="2729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264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7840"/>
          <a:stretch>
            <a:fillRect/>
          </a:stretch>
        </p:blipFill>
        <p:spPr>
          <a:xfrm>
            <a:off x="4825365" y="5013325"/>
            <a:ext cx="2541270" cy="17272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47"/>
          <a:stretch>
            <a:fillRect/>
          </a:stretch>
        </p:blipFill>
        <p:spPr>
          <a:xfrm>
            <a:off x="360045" y="1124585"/>
            <a:ext cx="10793730" cy="5689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060575"/>
            <a:ext cx="381190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924810"/>
            <a:ext cx="6878955" cy="1515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91770" y="4653280"/>
            <a:ext cx="381190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63525" y="5373370"/>
            <a:ext cx="381190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263525" y="6219190"/>
            <a:ext cx="1072451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56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2204720"/>
            <a:ext cx="8439785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7840"/>
          <a:stretch>
            <a:fillRect/>
          </a:stretch>
        </p:blipFill>
        <p:spPr>
          <a:xfrm>
            <a:off x="8976360" y="1844675"/>
            <a:ext cx="2541270" cy="1727200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191770" y="3068955"/>
            <a:ext cx="8439785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91770" y="4004945"/>
            <a:ext cx="8439785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91770" y="4869180"/>
            <a:ext cx="10909300" cy="161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79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51855" y="1268730"/>
            <a:ext cx="244983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7840"/>
          <a:stretch>
            <a:fillRect/>
          </a:stretch>
        </p:blipFill>
        <p:spPr>
          <a:xfrm>
            <a:off x="7536180" y="4580890"/>
            <a:ext cx="2734310" cy="1858645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263525" y="1988820"/>
            <a:ext cx="1033589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35280" y="2980055"/>
            <a:ext cx="427228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35280" y="3789045"/>
            <a:ext cx="936625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7625" y="4725035"/>
            <a:ext cx="674687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7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24080" y="2357919"/>
            <a:ext cx="342770" cy="400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86" r="23905" b="26886"/>
          <a:stretch>
            <a:fillRect/>
          </a:stretch>
        </p:blipFill>
        <p:spPr>
          <a:xfrm>
            <a:off x="3359785" y="4149090"/>
            <a:ext cx="2880360" cy="2376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25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34458" y="4420459"/>
            <a:ext cx="1018789" cy="448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702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38" b="22997"/>
          <a:stretch>
            <a:fillRect/>
          </a:stretch>
        </p:blipFill>
        <p:spPr>
          <a:xfrm>
            <a:off x="4295775" y="3860800"/>
            <a:ext cx="3639185" cy="273431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95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3140710"/>
            <a:ext cx="6284595" cy="77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4220845"/>
            <a:ext cx="6284595" cy="77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9380" y="5085080"/>
            <a:ext cx="6284595" cy="77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34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2276475"/>
            <a:ext cx="625538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38" b="22997"/>
          <a:stretch>
            <a:fillRect/>
          </a:stretch>
        </p:blipFill>
        <p:spPr>
          <a:xfrm>
            <a:off x="4295775" y="3933190"/>
            <a:ext cx="3639185" cy="273431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263525" y="3140710"/>
            <a:ext cx="979995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57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3602" y="3503579"/>
            <a:ext cx="371335" cy="410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76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4559" y="3496070"/>
            <a:ext cx="352292" cy="400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7"/>
          <a:stretch>
            <a:fillRect/>
          </a:stretch>
        </p:blipFill>
        <p:spPr>
          <a:xfrm>
            <a:off x="983615" y="5795645"/>
            <a:ext cx="10945540" cy="81978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880" b="25085"/>
          <a:stretch>
            <a:fillRect/>
          </a:stretch>
        </p:blipFill>
        <p:spPr>
          <a:xfrm>
            <a:off x="4512310" y="3212465"/>
            <a:ext cx="3096260" cy="2520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2025-01-02T17:33:33Z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