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57" r:id="rId5"/>
    <p:sldId id="355" r:id="rId6"/>
    <p:sldId id="354" r:id="rId7"/>
    <p:sldId id="353" r:id="rId8"/>
    <p:sldId id="352" r:id="rId9"/>
    <p:sldId id="351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0" r:id="rId19"/>
    <p:sldId id="339" r:id="rId20"/>
    <p:sldId id="338" r:id="rId21"/>
    <p:sldId id="335" r:id="rId22"/>
    <p:sldId id="334" r:id="rId23"/>
    <p:sldId id="333" r:id="rId24"/>
    <p:sldId id="332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2966720"/>
            <a:ext cx="853440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9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5596536"/>
            <a:ext cx="799798" cy="38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1007" y="5596536"/>
            <a:ext cx="790277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5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550305"/>
            <a:ext cx="380856" cy="41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5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077450"/>
            <a:ext cx="371335" cy="40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5100" y="4653280"/>
            <a:ext cx="4241165" cy="203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312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1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606125"/>
            <a:ext cx="371335" cy="4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5155" y="4364990"/>
            <a:ext cx="3362325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99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4010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0856" y="3289643"/>
            <a:ext cx="780755" cy="39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342" y="4308813"/>
            <a:ext cx="818841" cy="37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04" b="23120"/>
          <a:stretch>
            <a:fillRect/>
          </a:stretch>
        </p:blipFill>
        <p:spPr>
          <a:xfrm>
            <a:off x="4944110" y="4509135"/>
            <a:ext cx="2124075" cy="2223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9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329" y="3466631"/>
            <a:ext cx="599848" cy="3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2" t="3625" r="20842" b="23024"/>
          <a:stretch>
            <a:fillRect/>
          </a:stretch>
        </p:blipFill>
        <p:spPr>
          <a:xfrm>
            <a:off x="4959985" y="4220845"/>
            <a:ext cx="2272030" cy="2316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2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3356610"/>
            <a:ext cx="10860405" cy="165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39"/>
          <a:stretch>
            <a:fillRect/>
          </a:stretch>
        </p:blipFill>
        <p:spPr>
          <a:xfrm>
            <a:off x="6096000" y="4580890"/>
            <a:ext cx="5351145" cy="190055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5735955" y="4415155"/>
            <a:ext cx="5908675" cy="219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4"/>
          <a:stretch>
            <a:fillRect/>
          </a:stretch>
        </p:blipFill>
        <p:spPr>
          <a:xfrm>
            <a:off x="335280" y="3069235"/>
            <a:ext cx="11339830" cy="97381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20"/>
          <a:stretch>
            <a:fillRect/>
          </a:stretch>
        </p:blipFill>
        <p:spPr>
          <a:xfrm>
            <a:off x="360045" y="1224280"/>
            <a:ext cx="11339830" cy="1700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3068955"/>
            <a:ext cx="10151110" cy="87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69" r="12279"/>
          <a:stretch>
            <a:fillRect/>
          </a:stretch>
        </p:blipFill>
        <p:spPr>
          <a:xfrm>
            <a:off x="4476115" y="4043045"/>
            <a:ext cx="3240405" cy="2450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0" y="1224280"/>
            <a:ext cx="8541385" cy="11715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2276195"/>
            <a:ext cx="11340000" cy="395910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024" b="29199"/>
          <a:stretch>
            <a:fillRect/>
          </a:stretch>
        </p:blipFill>
        <p:spPr>
          <a:xfrm>
            <a:off x="7808595" y="621030"/>
            <a:ext cx="2352040" cy="1640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060"/>
            <a:ext cx="11340000" cy="35066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2025" y="4580890"/>
            <a:ext cx="2629535" cy="2091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72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220845"/>
            <a:ext cx="3018155" cy="24009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04720"/>
            <a:ext cx="3000375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213100"/>
            <a:ext cx="6935470" cy="163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1268730"/>
            <a:ext cx="4090035" cy="325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6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204720"/>
            <a:ext cx="327533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1052830"/>
            <a:ext cx="3486150" cy="288607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91770" y="3213100"/>
            <a:ext cx="327533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770" y="4220845"/>
            <a:ext cx="1159065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2317" y="1586443"/>
            <a:ext cx="342770" cy="40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32" b="30230"/>
          <a:stretch>
            <a:fillRect/>
          </a:stretch>
        </p:blipFill>
        <p:spPr>
          <a:xfrm>
            <a:off x="4356100" y="4220845"/>
            <a:ext cx="3480435" cy="2359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3817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19" r="34088" b="26939"/>
          <a:stretch>
            <a:fillRect/>
          </a:stretch>
        </p:blipFill>
        <p:spPr>
          <a:xfrm>
            <a:off x="5160010" y="4652645"/>
            <a:ext cx="2021205" cy="20218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2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1548316"/>
            <a:ext cx="523678" cy="46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4357" y="2511727"/>
            <a:ext cx="3380100" cy="534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503754"/>
            <a:ext cx="5151083" cy="534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19" r="34088" b="26939"/>
          <a:stretch>
            <a:fillRect/>
          </a:stretch>
        </p:blipFill>
        <p:spPr>
          <a:xfrm>
            <a:off x="4879975" y="4220845"/>
            <a:ext cx="2300605" cy="2301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9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3284855"/>
            <a:ext cx="7228205" cy="175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3213100"/>
            <a:ext cx="3457575" cy="22606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688705" y="5372735"/>
            <a:ext cx="233299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6"/>
          <a:stretch>
            <a:fillRect/>
          </a:stretch>
        </p:blipFill>
        <p:spPr>
          <a:xfrm>
            <a:off x="360045" y="1224280"/>
            <a:ext cx="11094085" cy="558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35" y="4220845"/>
            <a:ext cx="67119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82" t="5649" r="4013" b="29143"/>
          <a:stretch>
            <a:fillRect/>
          </a:stretch>
        </p:blipFill>
        <p:spPr>
          <a:xfrm>
            <a:off x="9480550" y="4869180"/>
            <a:ext cx="2369820" cy="1946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5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455889"/>
            <a:ext cx="371335" cy="40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11" r="67592" b="22542"/>
          <a:stretch>
            <a:fillRect/>
          </a:stretch>
        </p:blipFill>
        <p:spPr>
          <a:xfrm>
            <a:off x="9768840" y="4436745"/>
            <a:ext cx="2304415" cy="144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71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0180" y="2300605"/>
            <a:ext cx="78422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40" b="23570"/>
          <a:stretch>
            <a:fillRect/>
          </a:stretch>
        </p:blipFill>
        <p:spPr>
          <a:xfrm>
            <a:off x="4728210" y="4004945"/>
            <a:ext cx="4580255" cy="2712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2025-01-02T17:35:27Z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