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930" y="2997200"/>
            <a:ext cx="5408930" cy="869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66315"/>
            <a:ext cx="497078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213100"/>
            <a:ext cx="497078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55190"/>
            <a:ext cx="505333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3068955"/>
            <a:ext cx="505333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710" y="2578100"/>
            <a:ext cx="48831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10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3804285"/>
            <a:ext cx="795655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5157470"/>
            <a:ext cx="795655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6015990"/>
            <a:ext cx="795655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83205"/>
            <a:ext cx="9033510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221480"/>
            <a:ext cx="9033510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317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10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0145" y="1341120"/>
            <a:ext cx="251904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05355"/>
            <a:ext cx="506539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029585"/>
            <a:ext cx="506539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933190"/>
            <a:ext cx="506539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941570"/>
            <a:ext cx="506539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36"/>
          <a:stretch>
            <a:fillRect/>
          </a:stretch>
        </p:blipFill>
        <p:spPr>
          <a:xfrm>
            <a:off x="360045" y="2278025"/>
            <a:ext cx="11339830" cy="29423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212"/>
          <a:stretch>
            <a:fillRect/>
          </a:stretch>
        </p:blipFill>
        <p:spPr>
          <a:xfrm>
            <a:off x="360045" y="1224280"/>
            <a:ext cx="8649970" cy="1022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4965" y="2441575"/>
            <a:ext cx="62738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81" b="15229"/>
          <a:stretch>
            <a:fillRect/>
          </a:stretch>
        </p:blipFill>
        <p:spPr>
          <a:xfrm>
            <a:off x="1271270" y="5157470"/>
            <a:ext cx="7849235" cy="165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426689"/>
            <a:ext cx="352292" cy="40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67525"/>
            <a:ext cx="380856" cy="39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4458" y="4143966"/>
            <a:ext cx="323726" cy="40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3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3494279"/>
            <a:ext cx="1171133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848" y="4782042"/>
            <a:ext cx="209471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45"/>
          <a:stretch>
            <a:fillRect/>
          </a:stretch>
        </p:blipFill>
        <p:spPr>
          <a:xfrm>
            <a:off x="360045" y="1224280"/>
            <a:ext cx="11339830" cy="335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3285490"/>
            <a:ext cx="497776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81860"/>
            <a:ext cx="549529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148965"/>
            <a:ext cx="549529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3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74900"/>
            <a:ext cx="736790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85490"/>
            <a:ext cx="736790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035" y="4149090"/>
            <a:ext cx="736790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21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98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5415" y="2565400"/>
            <a:ext cx="376301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3285490"/>
            <a:ext cx="598995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4057015"/>
            <a:ext cx="87718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40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6146" y="1749058"/>
            <a:ext cx="323727" cy="40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6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1453148"/>
            <a:ext cx="390377" cy="40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78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9515" y="2565400"/>
            <a:ext cx="565404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3933190"/>
            <a:ext cx="565404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72005"/>
            <a:ext cx="68383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9635" y="2957830"/>
            <a:ext cx="60553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215" y="3666490"/>
            <a:ext cx="60553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3705" y="4437380"/>
            <a:ext cx="60553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5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548692"/>
            <a:ext cx="342770" cy="4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395386"/>
            <a:ext cx="390377" cy="39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1763" y="1481323"/>
            <a:ext cx="1085440" cy="4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3350" y="3293110"/>
            <a:ext cx="224155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8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202305"/>
            <a:ext cx="349694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14550"/>
            <a:ext cx="506412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3141345"/>
            <a:ext cx="506412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0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61310"/>
            <a:ext cx="4806950" cy="137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