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35"/>
  </p:handoutMasterIdLst>
  <p:sldIdLst>
    <p:sldId id="302" r:id="rId3"/>
    <p:sldId id="324" r:id="rId4"/>
    <p:sldId id="357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3" r:id="rId19"/>
    <p:sldId id="342" r:id="rId20"/>
    <p:sldId id="341" r:id="rId21"/>
    <p:sldId id="339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6425" y="3067050"/>
            <a:ext cx="84391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9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1490345"/>
            <a:ext cx="99377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6851" y="1529525"/>
            <a:ext cx="799798" cy="39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6005" y="1418590"/>
            <a:ext cx="381571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0365" y="2278380"/>
            <a:ext cx="288417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39740" y="3291205"/>
            <a:ext cx="441833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4095" y="4293235"/>
            <a:ext cx="2544445" cy="228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3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3933190"/>
            <a:ext cx="298450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4869180"/>
            <a:ext cx="4431030" cy="15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615" y="3192780"/>
            <a:ext cx="665797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7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348865"/>
            <a:ext cx="254190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1052830"/>
            <a:ext cx="309562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1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3492010"/>
            <a:ext cx="371335" cy="40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7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4076700"/>
            <a:ext cx="6971030" cy="183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3213100"/>
            <a:ext cx="597916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0"/>
          <a:stretch>
            <a:fillRect/>
          </a:stretch>
        </p:blipFill>
        <p:spPr>
          <a:xfrm>
            <a:off x="360045" y="1338580"/>
            <a:ext cx="11339830" cy="4438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356610"/>
            <a:ext cx="10838180" cy="226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764540"/>
            <a:ext cx="333375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7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493010"/>
            <a:ext cx="940498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500755"/>
            <a:ext cx="333375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39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516" y="4647996"/>
            <a:ext cx="437984" cy="39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85" r="71370" b="6431"/>
          <a:stretch>
            <a:fillRect/>
          </a:stretch>
        </p:blipFill>
        <p:spPr>
          <a:xfrm>
            <a:off x="6528435" y="4293235"/>
            <a:ext cx="2828925" cy="2341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66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85" r="71370" b="6431"/>
          <a:stretch>
            <a:fillRect/>
          </a:stretch>
        </p:blipFill>
        <p:spPr>
          <a:xfrm>
            <a:off x="8616315" y="1556385"/>
            <a:ext cx="2828925" cy="23412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4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9240" y="3001645"/>
            <a:ext cx="52832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70" r="24374" b="18979"/>
          <a:stretch>
            <a:fillRect/>
          </a:stretch>
        </p:blipFill>
        <p:spPr>
          <a:xfrm>
            <a:off x="4910455" y="2996565"/>
            <a:ext cx="2370455" cy="23139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2" b="6299"/>
          <a:stretch>
            <a:fillRect/>
          </a:stretch>
        </p:blipFill>
        <p:spPr>
          <a:xfrm>
            <a:off x="1199515" y="5220335"/>
            <a:ext cx="10585450" cy="152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79"/>
          <a:stretch>
            <a:fillRect/>
          </a:stretch>
        </p:blipFill>
        <p:spPr>
          <a:xfrm>
            <a:off x="360045" y="2278660"/>
            <a:ext cx="11339830" cy="38033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4480938"/>
            <a:ext cx="371335" cy="40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37" b="28369"/>
          <a:stretch>
            <a:fillRect/>
          </a:stretch>
        </p:blipFill>
        <p:spPr>
          <a:xfrm>
            <a:off x="7896225" y="4940935"/>
            <a:ext cx="2914015" cy="179959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646"/>
          <a:stretch>
            <a:fillRect/>
          </a:stretch>
        </p:blipFill>
        <p:spPr>
          <a:xfrm>
            <a:off x="360045" y="1224280"/>
            <a:ext cx="8691880" cy="102743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 b="72119"/>
          <a:stretch>
            <a:fillRect/>
          </a:stretch>
        </p:blipFill>
        <p:spPr>
          <a:xfrm>
            <a:off x="983615" y="6021070"/>
            <a:ext cx="6600235" cy="764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8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6335" y="3138805"/>
            <a:ext cx="546925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6448" y="4163051"/>
            <a:ext cx="771234" cy="42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44115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5372735"/>
            <a:ext cx="2014855" cy="14103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4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87825" y="2214880"/>
            <a:ext cx="274701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224722"/>
            <a:ext cx="609370" cy="514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1234" y="4110757"/>
            <a:ext cx="2256574" cy="52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11650" y="4953635"/>
            <a:ext cx="601218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8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44332" y="1452569"/>
            <a:ext cx="1009269" cy="44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2493" y="2395419"/>
            <a:ext cx="790277" cy="38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7780" y="2247900"/>
            <a:ext cx="466344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204937"/>
            <a:ext cx="1751939" cy="533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45915" y="3908425"/>
            <a:ext cx="612203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01662" y="4976353"/>
            <a:ext cx="2256574" cy="52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4796790"/>
            <a:ext cx="2839720" cy="198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animBg="1"/>
      <p:bldP spid="11" grpId="0" bldLvl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160"/>
            <a:ext cx="11340000" cy="44964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580890"/>
            <a:ext cx="2969260" cy="21196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5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04720"/>
            <a:ext cx="363728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2985770"/>
            <a:ext cx="473265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770" y="3860800"/>
            <a:ext cx="519493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4580890"/>
            <a:ext cx="519493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0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132965"/>
            <a:ext cx="354711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2369185"/>
            <a:ext cx="2969260" cy="211963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35280" y="2924810"/>
            <a:ext cx="500443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3789045"/>
            <a:ext cx="541972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7635" y="4509135"/>
            <a:ext cx="541972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770" y="5373370"/>
            <a:ext cx="541972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273"/>
          <a:stretch>
            <a:fillRect/>
          </a:stretch>
        </p:blipFill>
        <p:spPr>
          <a:xfrm>
            <a:off x="360045" y="1224280"/>
            <a:ext cx="8403590" cy="9931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11"/>
          <a:stretch>
            <a:fillRect/>
          </a:stretch>
        </p:blipFill>
        <p:spPr>
          <a:xfrm>
            <a:off x="360045" y="2134515"/>
            <a:ext cx="11339830" cy="34230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23840" y="5300980"/>
            <a:ext cx="1544320" cy="147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53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5865" y="4293235"/>
            <a:ext cx="2228850" cy="212598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360045" y="1224280"/>
            <a:ext cx="7176180" cy="4072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2400" y="1340485"/>
            <a:ext cx="238696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8135" y="2132965"/>
            <a:ext cx="6435090" cy="151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18135" y="3789045"/>
            <a:ext cx="507936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56210" y="4518025"/>
            <a:ext cx="518668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1988820"/>
            <a:ext cx="3058160" cy="291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35"/>
          <a:stretch>
            <a:fillRect/>
          </a:stretch>
        </p:blipFill>
        <p:spPr>
          <a:xfrm>
            <a:off x="263525" y="1484910"/>
            <a:ext cx="11339830" cy="1834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37" b="28369"/>
          <a:stretch>
            <a:fillRect/>
          </a:stretch>
        </p:blipFill>
        <p:spPr>
          <a:xfrm>
            <a:off x="7968615" y="1340485"/>
            <a:ext cx="3220720" cy="198882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360045" y="1224280"/>
            <a:ext cx="6384335" cy="3280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5685" y="1224280"/>
            <a:ext cx="224536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908685"/>
            <a:ext cx="3058160" cy="291719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1988820"/>
            <a:ext cx="498157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2924810"/>
            <a:ext cx="498157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789045"/>
            <a:ext cx="498157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  <p:bldP spid="1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9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88820"/>
            <a:ext cx="415163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1124585"/>
            <a:ext cx="3058160" cy="291719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24790" y="2759710"/>
            <a:ext cx="415163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439920" y="2780665"/>
            <a:ext cx="347599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0045" y="3644900"/>
            <a:ext cx="445770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4436745"/>
            <a:ext cx="445770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4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462141"/>
            <a:ext cx="390377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67" t="10116" r="21336" b="5855"/>
          <a:stretch>
            <a:fillRect/>
          </a:stretch>
        </p:blipFill>
        <p:spPr>
          <a:xfrm>
            <a:off x="4487545" y="3933190"/>
            <a:ext cx="3216910" cy="279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1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715" y="4076700"/>
            <a:ext cx="4328795" cy="156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3284855"/>
            <a:ext cx="5013325" cy="2779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4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924810"/>
            <a:ext cx="595185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980440"/>
            <a:ext cx="5013325" cy="277939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63525" y="3789045"/>
            <a:ext cx="1028192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4653280"/>
            <a:ext cx="1028192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4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2750" y="4211955"/>
            <a:ext cx="62420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3933190"/>
            <a:ext cx="3060065" cy="276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96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908685"/>
            <a:ext cx="3757930" cy="33959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2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24937" y="3299931"/>
            <a:ext cx="1571032" cy="49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4242671"/>
            <a:ext cx="380856" cy="523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2025-01-02T17:28:48Z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