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0090" y="2049780"/>
            <a:ext cx="10751820" cy="10363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0390" y="3678555"/>
            <a:ext cx="5951220" cy="7924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40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91183" y="5401351"/>
            <a:ext cx="1190176" cy="419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56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88085" y="3983355"/>
            <a:ext cx="4151630" cy="1275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412"/>
          <a:stretch>
            <a:fillRect/>
          </a:stretch>
        </p:blipFill>
        <p:spPr>
          <a:xfrm>
            <a:off x="360045" y="1224280"/>
            <a:ext cx="11339830" cy="27815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60045" y="2821940"/>
            <a:ext cx="3132455" cy="107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752"/>
          <a:stretch>
            <a:fillRect/>
          </a:stretch>
        </p:blipFill>
        <p:spPr>
          <a:xfrm>
            <a:off x="321945" y="4366260"/>
            <a:ext cx="11339830" cy="191734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83814" y="5643421"/>
            <a:ext cx="3161108" cy="467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8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2386035"/>
            <a:ext cx="437984" cy="40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4" b="53588"/>
          <a:stretch>
            <a:fillRect/>
          </a:stretch>
        </p:blipFill>
        <p:spPr>
          <a:xfrm>
            <a:off x="1199515" y="4436745"/>
            <a:ext cx="10800715" cy="2304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210" r="22751"/>
          <a:stretch>
            <a:fillRect/>
          </a:stretch>
        </p:blipFill>
        <p:spPr>
          <a:xfrm>
            <a:off x="479425" y="1341400"/>
            <a:ext cx="8759870" cy="247241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683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52644" y="3854603"/>
            <a:ext cx="352292" cy="400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2967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9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48110" y="1539580"/>
            <a:ext cx="371334" cy="411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78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77329" y="5333921"/>
            <a:ext cx="3408664" cy="43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13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53904" y="4521098"/>
            <a:ext cx="4284634" cy="485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83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95280" y="3937635"/>
            <a:ext cx="63817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2"/>
          <a:stretch>
            <a:fillRect/>
          </a:stretch>
        </p:blipFill>
        <p:spPr>
          <a:xfrm>
            <a:off x="360045" y="1125500"/>
            <a:ext cx="11339830" cy="46987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69"/>
          <a:stretch>
            <a:fillRect/>
          </a:stretch>
        </p:blipFill>
        <p:spPr>
          <a:xfrm>
            <a:off x="4943475" y="4580890"/>
            <a:ext cx="6666865" cy="214122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1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2890" y="2205355"/>
            <a:ext cx="307022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69"/>
          <a:stretch>
            <a:fillRect/>
          </a:stretch>
        </p:blipFill>
        <p:spPr>
          <a:xfrm>
            <a:off x="2855595" y="4581525"/>
            <a:ext cx="6666865" cy="214122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91135" y="3213100"/>
            <a:ext cx="307022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1135" y="4221480"/>
            <a:ext cx="272732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23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7125" y="5373370"/>
            <a:ext cx="4213860" cy="80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124585"/>
            <a:ext cx="11018520" cy="56883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2890" y="6093460"/>
            <a:ext cx="6376670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4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4305935"/>
            <a:ext cx="729488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15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85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49068" y="2415469"/>
            <a:ext cx="561762" cy="400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72480" y="3394710"/>
            <a:ext cx="753745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10831" y="4502924"/>
            <a:ext cx="571284" cy="409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10831" y="5560949"/>
            <a:ext cx="571284" cy="400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381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29118" y="1443054"/>
            <a:ext cx="571284" cy="485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20"/>
          <a:stretch>
            <a:fillRect/>
          </a:stretch>
        </p:blipFill>
        <p:spPr>
          <a:xfrm>
            <a:off x="360045" y="1080770"/>
            <a:ext cx="11339830" cy="56606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2356407"/>
            <a:ext cx="390377" cy="390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36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30680" y="2750343"/>
            <a:ext cx="561763" cy="410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72342" y="2750343"/>
            <a:ext cx="571284" cy="410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92544" y="4162212"/>
            <a:ext cx="552241" cy="419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91234" y="4133593"/>
            <a:ext cx="571284" cy="486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71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40100" y="3349527"/>
            <a:ext cx="1723375" cy="533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60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2635171"/>
            <a:ext cx="437984" cy="390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15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3481175"/>
            <a:ext cx="380856" cy="400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121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53045" y="2695575"/>
            <a:ext cx="2513965" cy="133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92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9773" y="2406876"/>
            <a:ext cx="818840" cy="381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50125" y="3341730"/>
            <a:ext cx="1475818" cy="41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21410" y="5240055"/>
            <a:ext cx="1485340" cy="476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2025-01-01T12:43:56Z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