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2" r:id="rId6"/>
    <p:sldId id="351" r:id="rId7"/>
    <p:sldId id="350" r:id="rId8"/>
    <p:sldId id="384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2740" y="3063240"/>
            <a:ext cx="6446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1530" y="3510280"/>
            <a:ext cx="111760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4827063"/>
            <a:ext cx="590326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6465" y="2336800"/>
            <a:ext cx="26790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15416"/>
            <a:ext cx="333249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5753189"/>
            <a:ext cx="1380604" cy="5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2672000"/>
            <a:ext cx="333249" cy="4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14245"/>
            <a:ext cx="75501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29940"/>
            <a:ext cx="692658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19145"/>
            <a:ext cx="61182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511675"/>
            <a:ext cx="60909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420995"/>
            <a:ext cx="776795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7745"/>
            <a:ext cx="368554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06115"/>
            <a:ext cx="838200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77110"/>
            <a:ext cx="1050290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55085"/>
            <a:ext cx="883285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59099"/>
            <a:ext cx="409420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997200"/>
            <a:ext cx="10102215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09135"/>
            <a:ext cx="10102215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985135"/>
            <a:ext cx="655574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"/>
          <a:stretch>
            <a:fillRect/>
          </a:stretch>
        </p:blipFill>
        <p:spPr>
          <a:xfrm>
            <a:off x="360045" y="1124585"/>
            <a:ext cx="11339830" cy="5617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3213100"/>
            <a:ext cx="11138535" cy="258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6165215"/>
            <a:ext cx="1113853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3357245"/>
            <a:ext cx="672719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3181350"/>
            <a:ext cx="8718550" cy="183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5085080"/>
            <a:ext cx="871855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285490"/>
            <a:ext cx="334137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221480"/>
            <a:ext cx="10959465" cy="18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3068955"/>
            <a:ext cx="326326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05580"/>
            <a:ext cx="10521315" cy="186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5220"/>
            <a:ext cx="10954945" cy="56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005" y="2277110"/>
            <a:ext cx="7797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2251710"/>
            <a:ext cx="13404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285490"/>
            <a:ext cx="107175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4221480"/>
            <a:ext cx="30416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9785" y="4149090"/>
            <a:ext cx="75952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5157470"/>
            <a:ext cx="535622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58461"/>
            <a:ext cx="457027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73230"/>
            <a:ext cx="466549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76580"/>
            <a:ext cx="371335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43"/>
          <a:stretch>
            <a:fillRect/>
          </a:stretch>
        </p:blipFill>
        <p:spPr>
          <a:xfrm>
            <a:off x="1199515" y="1124585"/>
            <a:ext cx="10283825" cy="552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4149090"/>
            <a:ext cx="86233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8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115" y="2333625"/>
            <a:ext cx="4552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88246"/>
            <a:ext cx="390377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