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62" r:id="rId4"/>
    <p:sldId id="359" r:id="rId5"/>
    <p:sldId id="358" r:id="rId6"/>
    <p:sldId id="357" r:id="rId7"/>
    <p:sldId id="356" r:id="rId8"/>
    <p:sldId id="355" r:id="rId9"/>
    <p:sldId id="354" r:id="rId10"/>
    <p:sldId id="351" r:id="rId11"/>
    <p:sldId id="350" r:id="rId12"/>
    <p:sldId id="349" r:id="rId13"/>
    <p:sldId id="348" r:id="rId14"/>
    <p:sldId id="346" r:id="rId15"/>
    <p:sldId id="345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2" r:id="rId27"/>
    <p:sldId id="331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59710" y="2925445"/>
            <a:ext cx="6671990" cy="973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0478" y="2254162"/>
            <a:ext cx="266599" cy="31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0895" y="2785110"/>
            <a:ext cx="122936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7204" y="4343102"/>
            <a:ext cx="2827858" cy="4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9899" y="5192032"/>
            <a:ext cx="447506" cy="30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1433672"/>
            <a:ext cx="609370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2186589"/>
            <a:ext cx="875969" cy="3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35" y="3597116"/>
            <a:ext cx="276120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983615" y="4269740"/>
            <a:ext cx="10944905" cy="2450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6765" y="4393565"/>
            <a:ext cx="2218055" cy="86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484" y="5642493"/>
            <a:ext cx="1590075" cy="9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863850"/>
            <a:ext cx="47364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8695" y="3645535"/>
            <a:ext cx="47364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4631690"/>
            <a:ext cx="653796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320" y="5384800"/>
            <a:ext cx="542607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062" y="6182486"/>
            <a:ext cx="5988967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588260"/>
            <a:ext cx="54832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357245"/>
            <a:ext cx="54832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23415"/>
            <a:ext cx="87718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632710"/>
            <a:ext cx="87718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3213100"/>
            <a:ext cx="87718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4281270"/>
            <a:ext cx="7807556" cy="34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745" y="4938395"/>
            <a:ext cx="253746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5586095"/>
            <a:ext cx="27254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45205" y="4938395"/>
            <a:ext cx="273748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0790" y="5586095"/>
            <a:ext cx="27254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14207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791585" y="1485265"/>
            <a:ext cx="374078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5355"/>
            <a:ext cx="559752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729230"/>
            <a:ext cx="460819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0135" y="3429000"/>
            <a:ext cx="460819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225" y="4005580"/>
            <a:ext cx="460819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3615" y="4725670"/>
            <a:ext cx="460819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8220" y="5301615"/>
            <a:ext cx="460819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6021705"/>
            <a:ext cx="460819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4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11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084567"/>
            <a:ext cx="352292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3676825"/>
            <a:ext cx="304685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070860"/>
            <a:ext cx="888492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149090"/>
            <a:ext cx="88849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725670"/>
            <a:ext cx="88849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517515"/>
            <a:ext cx="88849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748310"/>
            <a:ext cx="4808312" cy="3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396142"/>
            <a:ext cx="3856171" cy="36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4053501"/>
            <a:ext cx="3941863" cy="36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845" y="4682490"/>
            <a:ext cx="476059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745" y="5358765"/>
            <a:ext cx="8082915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233066"/>
            <a:ext cx="4103727" cy="36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890060"/>
            <a:ext cx="3913299" cy="36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547053"/>
            <a:ext cx="5293904" cy="36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5203825"/>
            <a:ext cx="848296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9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6"/>
          <a:stretch>
            <a:fillRect/>
          </a:stretch>
        </p:blipFill>
        <p:spPr>
          <a:xfrm>
            <a:off x="2670175" y="3501390"/>
            <a:ext cx="6769145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1340000" cy="2954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6"/>
          <a:stretch>
            <a:fillRect/>
          </a:stretch>
        </p:blipFill>
        <p:spPr>
          <a:xfrm>
            <a:off x="2639695" y="4077335"/>
            <a:ext cx="6769145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3727" y="1424105"/>
            <a:ext cx="257078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61" y="2119711"/>
            <a:ext cx="980705" cy="3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901" y="2862961"/>
            <a:ext cx="3941863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606210"/>
            <a:ext cx="1352040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6"/>
          <a:stretch>
            <a:fillRect/>
          </a:stretch>
        </p:blipFill>
        <p:spPr>
          <a:xfrm>
            <a:off x="2711450" y="4077335"/>
            <a:ext cx="676914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6"/>
          <a:stretch>
            <a:fillRect/>
          </a:stretch>
        </p:blipFill>
        <p:spPr>
          <a:xfrm>
            <a:off x="3060065" y="4437380"/>
            <a:ext cx="5940425" cy="23488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75180"/>
            <a:ext cx="383984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6"/>
          <a:stretch>
            <a:fillRect/>
          </a:stretch>
        </p:blipFill>
        <p:spPr>
          <a:xfrm>
            <a:off x="4295775" y="4365625"/>
            <a:ext cx="5940425" cy="234886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07035" y="3141345"/>
            <a:ext cx="383984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4255135"/>
            <a:ext cx="383984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013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3245744"/>
            <a:ext cx="695062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098" y="3245744"/>
            <a:ext cx="1561511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624" y="4676223"/>
            <a:ext cx="676020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67254" y="4676223"/>
            <a:ext cx="504634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558183"/>
            <a:ext cx="304685" cy="31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4149090"/>
            <a:ext cx="76174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797425"/>
            <a:ext cx="76174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5517515"/>
            <a:ext cx="76174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6196965"/>
            <a:ext cx="76174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99991"/>
            <a:ext cx="4408413" cy="33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66506"/>
            <a:ext cx="4370327" cy="33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04456"/>
            <a:ext cx="8369319" cy="37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6380" y="4070985"/>
            <a:ext cx="69215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190" y="4737735"/>
            <a:ext cx="687959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795511"/>
            <a:ext cx="285642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976636"/>
            <a:ext cx="285643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073" y="5205533"/>
            <a:ext cx="304685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91444"/>
            <a:ext cx="361813" cy="31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958888"/>
            <a:ext cx="352292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3020328"/>
            <a:ext cx="285643" cy="31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260" y="3379470"/>
            <a:ext cx="6410808" cy="2088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0" y="5366105"/>
            <a:ext cx="11340000" cy="1455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274560"/>
            <a:ext cx="314206" cy="30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2024-12-31T05:32:28Z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