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068955"/>
            <a:ext cx="11340000" cy="64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71725"/>
            <a:ext cx="1020953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21050"/>
            <a:ext cx="793813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167505"/>
            <a:ext cx="595439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247390"/>
            <a:ext cx="92703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149090"/>
            <a:ext cx="92703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180" y="5157470"/>
            <a:ext cx="92703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080" y="6165215"/>
            <a:ext cx="92703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967605"/>
            <a:ext cx="90341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6021705"/>
            <a:ext cx="90341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011805"/>
            <a:ext cx="7578090" cy="133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264535"/>
            <a:ext cx="51238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365625"/>
            <a:ext cx="51238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57425"/>
            <a:ext cx="639762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935" y="3415665"/>
            <a:ext cx="27609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86940"/>
            <a:ext cx="737997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803" y="3273898"/>
            <a:ext cx="3627657" cy="4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6150" y="4131310"/>
            <a:ext cx="267081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30"/>
          <a:stretch>
            <a:fillRect/>
          </a:stretch>
        </p:blipFill>
        <p:spPr>
          <a:xfrm>
            <a:off x="360045" y="1224280"/>
            <a:ext cx="11339830" cy="2997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3276600"/>
            <a:ext cx="600392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 b="53757"/>
          <a:stretch>
            <a:fillRect/>
          </a:stretch>
        </p:blipFill>
        <p:spPr>
          <a:xfrm>
            <a:off x="983615" y="4646930"/>
            <a:ext cx="6816135" cy="18449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45515" y="5693410"/>
            <a:ext cx="677227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01240"/>
            <a:ext cx="776033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85490"/>
            <a:ext cx="776033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3307715"/>
            <a:ext cx="77939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149090"/>
            <a:ext cx="77939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1270" y="5229225"/>
            <a:ext cx="77939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87170" y="6033135"/>
            <a:ext cx="77939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3450"/>
            <a:ext cx="1032764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935" y="3218180"/>
            <a:ext cx="51422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4330588"/>
            <a:ext cx="85692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120" y="3394710"/>
            <a:ext cx="104355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221480"/>
            <a:ext cx="1043559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2024-12-31T08:20:08Z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