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3068955"/>
            <a:ext cx="9535795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68848"/>
            <a:ext cx="380856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158228"/>
            <a:ext cx="380856" cy="4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4006437"/>
            <a:ext cx="437984" cy="4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2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502813"/>
            <a:ext cx="371335" cy="41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555" y="1435100"/>
            <a:ext cx="221234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875" y="3256280"/>
            <a:ext cx="212915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220720"/>
            <a:ext cx="742061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4077335"/>
            <a:ext cx="942022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9605" y="5013325"/>
            <a:ext cx="942022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43735"/>
            <a:ext cx="572706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765425"/>
            <a:ext cx="572706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755390"/>
            <a:ext cx="93579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653280"/>
            <a:ext cx="93579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5551170"/>
            <a:ext cx="93579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57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655820" y="1196975"/>
            <a:ext cx="617664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61210"/>
            <a:ext cx="617664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24075"/>
            <a:ext cx="380856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4846292"/>
            <a:ext cx="1171133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5704203"/>
            <a:ext cx="1180654" cy="4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506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3862927"/>
            <a:ext cx="2418438" cy="45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4587240"/>
            <a:ext cx="154813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2110740"/>
            <a:ext cx="43681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1060" y="3797300"/>
            <a:ext cx="80016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4634230"/>
            <a:ext cx="49701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132965"/>
            <a:ext cx="1888490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3437865"/>
            <a:ext cx="1456776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4353947"/>
            <a:ext cx="1742418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077335"/>
            <a:ext cx="1888490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74"/>
          <a:stretch>
            <a:fillRect/>
          </a:stretch>
        </p:blipFill>
        <p:spPr>
          <a:xfrm>
            <a:off x="360045" y="1224280"/>
            <a:ext cx="9586609" cy="10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360045" y="2422170"/>
            <a:ext cx="11258550" cy="438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57980"/>
            <a:ext cx="10754360" cy="13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132965"/>
            <a:ext cx="72726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43430" y="2937510"/>
            <a:ext cx="727265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789045"/>
            <a:ext cx="727265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581525"/>
            <a:ext cx="72726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81098"/>
            <a:ext cx="390377" cy="3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2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86802"/>
            <a:ext cx="380856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890" y="2310765"/>
            <a:ext cx="555561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265" y="3265170"/>
            <a:ext cx="519239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530" y="4207510"/>
            <a:ext cx="54349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9585" y="5135880"/>
            <a:ext cx="161671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88640"/>
            <a:ext cx="108438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5980" y="4005580"/>
            <a:ext cx="108438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0600"/>
            <a:ext cx="81292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141345"/>
            <a:ext cx="81292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4077335"/>
            <a:ext cx="81292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9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84400"/>
            <a:ext cx="47542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068955"/>
            <a:ext cx="47542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7895"/>
            <a:ext cx="85502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997200"/>
            <a:ext cx="85502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933190"/>
            <a:ext cx="85502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