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02" r:id="rId3"/>
    <p:sldId id="324" r:id="rId4"/>
    <p:sldId id="352" r:id="rId5"/>
    <p:sldId id="351" r:id="rId6"/>
    <p:sldId id="350" r:id="rId7"/>
    <p:sldId id="349" r:id="rId8"/>
    <p:sldId id="348" r:id="rId9"/>
    <p:sldId id="347" r:id="rId10"/>
    <p:sldId id="346" r:id="rId11"/>
    <p:sldId id="345" r:id="rId12"/>
    <p:sldId id="344" r:id="rId13"/>
    <p:sldId id="343" r:id="rId14"/>
    <p:sldId id="342" r:id="rId15"/>
    <p:sldId id="341" r:id="rId16"/>
    <p:sldId id="340" r:id="rId17"/>
    <p:sldId id="339" r:id="rId18"/>
    <p:sldId id="338" r:id="rId19"/>
    <p:sldId id="336" r:id="rId20"/>
    <p:sldId id="335" r:id="rId21"/>
    <p:sldId id="334" r:id="rId22"/>
    <p:sldId id="333" r:id="rId23"/>
    <p:sldId id="332" r:id="rId24"/>
    <p:sldId id="331" r:id="rId25"/>
    <p:sldId id="330" r:id="rId26"/>
    <p:sldId id="329" r:id="rId27"/>
    <p:sldId id="328" r:id="rId28"/>
    <p:sldId id="327" r:id="rId29"/>
    <p:sldId id="326" r:id="rId30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3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31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6" Type="http://schemas.openxmlformats.org/officeDocument/2006/relationships/tags" Target="tags/tag1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handoutMaster" Target="handoutMasters/handoutMaster1.xml"/><Relationship Id="rId31" Type="http://schemas.openxmlformats.org/officeDocument/2006/relationships/notesMaster" Target="notesMasters/notesMaster1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52650" y="2266950"/>
            <a:ext cx="7886700" cy="23241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2853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95516" y="2976367"/>
            <a:ext cx="371335" cy="409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5079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434911" y="1720783"/>
            <a:ext cx="561763" cy="4108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767405" y="1720783"/>
            <a:ext cx="552241" cy="4108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83526" y="2981849"/>
            <a:ext cx="552241" cy="4108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1637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129395" y="1224915"/>
            <a:ext cx="2475865" cy="1283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16660" y="3030855"/>
            <a:ext cx="2308860" cy="699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2240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27125" y="4077335"/>
            <a:ext cx="10669270" cy="2134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9664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91135" y="2708910"/>
            <a:ext cx="11604625" cy="1589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2059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91135" y="2132965"/>
            <a:ext cx="10821035" cy="1775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63525" y="3908425"/>
            <a:ext cx="10821035" cy="2105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2601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633602" y="3884690"/>
            <a:ext cx="380856" cy="4005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3852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85994" y="4447522"/>
            <a:ext cx="380856" cy="4005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022"/>
          <a:stretch>
            <a:fillRect/>
          </a:stretch>
        </p:blipFill>
        <p:spPr>
          <a:xfrm>
            <a:off x="3575685" y="4005580"/>
            <a:ext cx="6336665" cy="26784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79856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022"/>
          <a:stretch>
            <a:fillRect/>
          </a:stretch>
        </p:blipFill>
        <p:spPr>
          <a:xfrm>
            <a:off x="2927350" y="3213100"/>
            <a:ext cx="6336665" cy="267843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9255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071586" y="1786159"/>
            <a:ext cx="485592" cy="4001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07135" y="2924175"/>
            <a:ext cx="4505960" cy="595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662921" y="4015742"/>
            <a:ext cx="552240" cy="4097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72"/>
          <a:stretch>
            <a:fillRect/>
          </a:stretch>
        </p:blipFill>
        <p:spPr>
          <a:xfrm>
            <a:off x="360045" y="1224280"/>
            <a:ext cx="11339830" cy="558955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652644" y="3871153"/>
            <a:ext cx="352292" cy="3999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2444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88085" y="4058920"/>
            <a:ext cx="4403090" cy="705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78560" y="5163185"/>
            <a:ext cx="9984105" cy="652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7426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3525" y="2277110"/>
            <a:ext cx="3916045" cy="1303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91135" y="3645535"/>
            <a:ext cx="10134600" cy="1303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2468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88085" y="4149090"/>
            <a:ext cx="10601325" cy="1599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6812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56540" y="2186305"/>
            <a:ext cx="10907395" cy="1649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91135" y="3933190"/>
            <a:ext cx="10907395" cy="1649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74264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197610" y="3727450"/>
            <a:ext cx="5270500" cy="1313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2468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35280" y="3068955"/>
            <a:ext cx="10528300" cy="2021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5501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500806" y="4864294"/>
            <a:ext cx="561763" cy="4097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9471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663690" y="1454785"/>
            <a:ext cx="720090" cy="427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767909" y="2439295"/>
            <a:ext cx="552241" cy="4114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0145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762"/>
          <a:stretch>
            <a:fillRect/>
          </a:stretch>
        </p:blipFill>
        <p:spPr>
          <a:xfrm>
            <a:off x="1233170" y="4005580"/>
            <a:ext cx="10119405" cy="26581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711450" y="4191635"/>
            <a:ext cx="2650490" cy="497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95070" y="5038090"/>
            <a:ext cx="9975850" cy="572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195070" y="5890260"/>
            <a:ext cx="6978015" cy="633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33170" y="4221480"/>
            <a:ext cx="1383665" cy="531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2" grpId="0" bldLvl="0" animBg="1"/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8015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95516" y="2452299"/>
            <a:ext cx="390377" cy="3999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4417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463224" y="1557451"/>
            <a:ext cx="552241" cy="4096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320151" y="3358087"/>
            <a:ext cx="571284" cy="4096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059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768916" y="4094520"/>
            <a:ext cx="571284" cy="4005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377531" y="4094520"/>
            <a:ext cx="561763" cy="4005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929017" y="4094520"/>
            <a:ext cx="571284" cy="4005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568715" y="4990962"/>
            <a:ext cx="571284" cy="4005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681712" y="4990962"/>
            <a:ext cx="571284" cy="4005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3034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510831" y="2378045"/>
            <a:ext cx="552241" cy="410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948060" y="2320820"/>
            <a:ext cx="1666247" cy="5245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807210" y="3074035"/>
            <a:ext cx="3571240" cy="658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501309" y="4180645"/>
            <a:ext cx="561763" cy="4005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948060" y="4123420"/>
            <a:ext cx="1666247" cy="5150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807210" y="4907280"/>
            <a:ext cx="3458210" cy="627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8" grpId="0" animBg="1"/>
      <p:bldP spid="9" grpId="0" animBg="1"/>
      <p:bldP spid="10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5886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26770" y="3991610"/>
            <a:ext cx="10864215" cy="1546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31890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11455" y="1917700"/>
            <a:ext cx="11002010" cy="1466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2877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33602" y="2530333"/>
            <a:ext cx="371335" cy="4100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VjYTAzM2MxYTdhODkzMTNkOWNlMWY3ZjRhMGI3N2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7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66</cp:revision>
  <dcterms:created xsi:type="dcterms:W3CDTF">2015-09-16T06:44:00Z</dcterms:created>
  <dcterms:modified xsi:type="dcterms:W3CDTF">2025-01-02T17:04:24Z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