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9" r:id="rId5"/>
    <p:sldId id="338" r:id="rId6"/>
    <p:sldId id="336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3000375"/>
            <a:ext cx="11340000" cy="85771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127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8795" y="2420620"/>
            <a:ext cx="3535045" cy="3507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45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25"/>
          <a:stretch>
            <a:fillRect/>
          </a:stretch>
        </p:blipFill>
        <p:spPr>
          <a:xfrm>
            <a:off x="7896225" y="3860800"/>
            <a:ext cx="4104640" cy="290639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96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25"/>
          <a:stretch>
            <a:fillRect/>
          </a:stretch>
        </p:blipFill>
        <p:spPr>
          <a:xfrm>
            <a:off x="4043680" y="3789045"/>
            <a:ext cx="4104640" cy="290639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7"/>
          <a:stretch>
            <a:fillRect/>
          </a:stretch>
        </p:blipFill>
        <p:spPr>
          <a:xfrm>
            <a:off x="598170" y="1124585"/>
            <a:ext cx="10995660" cy="56892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95775" y="2060575"/>
            <a:ext cx="432054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855595" y="2924810"/>
            <a:ext cx="6043930" cy="3879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9182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41" t="28234" r="27836" b="3047"/>
          <a:stretch>
            <a:fillRect/>
          </a:stretch>
        </p:blipFill>
        <p:spPr>
          <a:xfrm>
            <a:off x="3791585" y="2421255"/>
            <a:ext cx="4106545" cy="2992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54"/>
          <a:stretch>
            <a:fillRect/>
          </a:stretch>
        </p:blipFill>
        <p:spPr>
          <a:xfrm>
            <a:off x="360045" y="1224280"/>
            <a:ext cx="11339830" cy="5517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166416"/>
            <a:ext cx="437984" cy="390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3"/>
          <a:stretch>
            <a:fillRect/>
          </a:stretch>
        </p:blipFill>
        <p:spPr>
          <a:xfrm>
            <a:off x="360045" y="1052195"/>
            <a:ext cx="11151870" cy="5761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5809" y="3104777"/>
            <a:ext cx="374541" cy="403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18664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40150" y="2080895"/>
            <a:ext cx="137541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3140710"/>
            <a:ext cx="7025005" cy="3629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93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86952" y="4206744"/>
            <a:ext cx="314205" cy="39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78"/>
          <a:stretch>
            <a:fillRect/>
          </a:stretch>
        </p:blipFill>
        <p:spPr>
          <a:xfrm>
            <a:off x="4079875" y="4869180"/>
            <a:ext cx="4047396" cy="183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683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3860800"/>
            <a:ext cx="3981450" cy="2492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78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660" y="2924810"/>
            <a:ext cx="3155950" cy="313118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1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8130" y="3933190"/>
            <a:ext cx="6467475" cy="216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401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1455" y="2060575"/>
            <a:ext cx="5884545" cy="80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660" y="1124585"/>
            <a:ext cx="3155950" cy="3131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2025-01-02T17:39:11Z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