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3"/>
    <p:sldId id="324" r:id="rId4"/>
    <p:sldId id="361" r:id="rId5"/>
    <p:sldId id="360" r:id="rId6"/>
    <p:sldId id="359" r:id="rId7"/>
    <p:sldId id="357" r:id="rId8"/>
    <p:sldId id="354" r:id="rId9"/>
    <p:sldId id="353" r:id="rId10"/>
    <p:sldId id="352" r:id="rId11"/>
    <p:sldId id="350" r:id="rId12"/>
    <p:sldId id="348" r:id="rId13"/>
    <p:sldId id="347" r:id="rId14"/>
    <p:sldId id="345" r:id="rId15"/>
    <p:sldId id="344" r:id="rId16"/>
    <p:sldId id="342" r:id="rId17"/>
    <p:sldId id="340" r:id="rId18"/>
    <p:sldId id="338" r:id="rId19"/>
    <p:sldId id="337" r:id="rId20"/>
    <p:sldId id="336" r:id="rId21"/>
    <p:sldId id="335" r:id="rId22"/>
    <p:sldId id="333" r:id="rId23"/>
    <p:sldId id="332" r:id="rId24"/>
    <p:sldId id="331" r:id="rId25"/>
    <p:sldId id="330" r:id="rId26"/>
    <p:sldId id="328" r:id="rId27"/>
    <p:sldId id="327" r:id="rId28"/>
    <p:sldId id="401" r:id="rId29"/>
    <p:sldId id="326" r:id="rId30"/>
    <p:sldId id="400" r:id="rId31"/>
    <p:sldId id="325" r:id="rId32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36620" y="3086100"/>
            <a:ext cx="5318760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53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52644" y="4875444"/>
            <a:ext cx="352292" cy="400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5035" y="4437380"/>
            <a:ext cx="4791075" cy="2341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1196695"/>
            <a:ext cx="11340000" cy="153273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370"/>
          <a:stretch>
            <a:fillRect/>
          </a:stretch>
        </p:blipFill>
        <p:spPr>
          <a:xfrm>
            <a:off x="3791585" y="2756535"/>
            <a:ext cx="4758690" cy="377444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476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14559" y="2341356"/>
            <a:ext cx="352292" cy="391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943"/>
          <a:stretch>
            <a:fillRect/>
          </a:stretch>
        </p:blipFill>
        <p:spPr>
          <a:xfrm>
            <a:off x="3168650" y="2971800"/>
            <a:ext cx="5854700" cy="3669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0" y="1224000"/>
            <a:ext cx="11340000" cy="321818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943"/>
          <a:stretch>
            <a:fillRect/>
          </a:stretch>
        </p:blipFill>
        <p:spPr>
          <a:xfrm>
            <a:off x="4223385" y="4365625"/>
            <a:ext cx="3733257" cy="2340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243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68816" y="3142138"/>
            <a:ext cx="314206" cy="391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103"/>
          <a:stretch>
            <a:fillRect/>
          </a:stretch>
        </p:blipFill>
        <p:spPr>
          <a:xfrm>
            <a:off x="3275330" y="3789045"/>
            <a:ext cx="5640873" cy="291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711676" cy="1332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95"/>
          <a:stretch>
            <a:fillRect/>
          </a:stretch>
        </p:blipFill>
        <p:spPr>
          <a:xfrm>
            <a:off x="360045" y="2277110"/>
            <a:ext cx="11339830" cy="45360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95516" y="4384383"/>
            <a:ext cx="380856" cy="40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052550"/>
            <a:ext cx="11340000" cy="29806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42506" y="3318977"/>
            <a:ext cx="390377" cy="399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472"/>
          <a:stretch>
            <a:fillRect/>
          </a:stretch>
        </p:blipFill>
        <p:spPr>
          <a:xfrm>
            <a:off x="3648075" y="3717290"/>
            <a:ext cx="4896485" cy="3007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052550"/>
            <a:ext cx="11340000" cy="387426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472"/>
          <a:stretch>
            <a:fillRect/>
          </a:stretch>
        </p:blipFill>
        <p:spPr>
          <a:xfrm>
            <a:off x="3648075" y="3789045"/>
            <a:ext cx="4896485" cy="300736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0036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472"/>
          <a:stretch>
            <a:fillRect/>
          </a:stretch>
        </p:blipFill>
        <p:spPr>
          <a:xfrm>
            <a:off x="3431540" y="3285490"/>
            <a:ext cx="5433695" cy="333756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052550"/>
            <a:ext cx="11340000" cy="21039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350" y="2925445"/>
            <a:ext cx="6915150" cy="37941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412"/>
          <a:stretch>
            <a:fillRect/>
          </a:stretch>
        </p:blipFill>
        <p:spPr>
          <a:xfrm>
            <a:off x="360045" y="2279295"/>
            <a:ext cx="11339830" cy="19491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52644" y="3551796"/>
            <a:ext cx="352292" cy="390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45" b="5070"/>
          <a:stretch>
            <a:fillRect/>
          </a:stretch>
        </p:blipFill>
        <p:spPr>
          <a:xfrm>
            <a:off x="4187825" y="4005580"/>
            <a:ext cx="3975257" cy="270000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699"/>
          <a:stretch>
            <a:fillRect/>
          </a:stretch>
        </p:blipFill>
        <p:spPr>
          <a:xfrm>
            <a:off x="360045" y="1224280"/>
            <a:ext cx="8275955" cy="1031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124940"/>
            <a:ext cx="11340000" cy="28279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80743" y="3295876"/>
            <a:ext cx="380855" cy="399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440" y="3861435"/>
            <a:ext cx="5393055" cy="2959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124940"/>
            <a:ext cx="11340000" cy="372155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642"/>
          <a:stretch>
            <a:fillRect/>
          </a:stretch>
        </p:blipFill>
        <p:spPr>
          <a:xfrm>
            <a:off x="4583430" y="4797425"/>
            <a:ext cx="3080934" cy="19800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052550"/>
            <a:ext cx="11340000" cy="380073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642"/>
          <a:stretch>
            <a:fillRect/>
          </a:stretch>
        </p:blipFill>
        <p:spPr>
          <a:xfrm>
            <a:off x="4555490" y="4725670"/>
            <a:ext cx="3136951" cy="20160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786"/>
          <a:stretch>
            <a:fillRect/>
          </a:stretch>
        </p:blipFill>
        <p:spPr>
          <a:xfrm>
            <a:off x="360045" y="2279295"/>
            <a:ext cx="11339830" cy="27994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469"/>
          <a:stretch>
            <a:fillRect/>
          </a:stretch>
        </p:blipFill>
        <p:spPr>
          <a:xfrm>
            <a:off x="360045" y="1224280"/>
            <a:ext cx="7810500" cy="102235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6" b="55070"/>
          <a:stretch>
            <a:fillRect/>
          </a:stretch>
        </p:blipFill>
        <p:spPr>
          <a:xfrm>
            <a:off x="1271270" y="5013325"/>
            <a:ext cx="10560050" cy="1727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598"/>
          <a:stretch>
            <a:fillRect/>
          </a:stretch>
        </p:blipFill>
        <p:spPr>
          <a:xfrm>
            <a:off x="622935" y="1269010"/>
            <a:ext cx="11339830" cy="17847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205" y="2925445"/>
            <a:ext cx="6581140" cy="366966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980795"/>
            <a:ext cx="11340000" cy="380639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3565" y="3717290"/>
            <a:ext cx="5158740" cy="287655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22"/>
          <a:stretch>
            <a:fillRect/>
          </a:stretch>
        </p:blipFill>
        <p:spPr>
          <a:xfrm>
            <a:off x="407035" y="1269010"/>
            <a:ext cx="11339830" cy="176311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9415" y="3141345"/>
            <a:ext cx="6313170" cy="352044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010"/>
          <a:stretch>
            <a:fillRect/>
          </a:stretch>
        </p:blipFill>
        <p:spPr>
          <a:xfrm>
            <a:off x="360045" y="1224280"/>
            <a:ext cx="11339830" cy="17014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0680" y="3068955"/>
            <a:ext cx="6390640" cy="3563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737"/>
          <a:stretch>
            <a:fillRect/>
          </a:stretch>
        </p:blipFill>
        <p:spPr>
          <a:xfrm>
            <a:off x="407035" y="1269010"/>
            <a:ext cx="11339830" cy="30166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2890" y="2565400"/>
            <a:ext cx="10833100" cy="171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3565" y="3501390"/>
            <a:ext cx="5191760" cy="2894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597"/>
          <a:stretch>
            <a:fillRect/>
          </a:stretch>
        </p:blipFill>
        <p:spPr>
          <a:xfrm>
            <a:off x="479425" y="1052830"/>
            <a:ext cx="11339830" cy="26374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853055"/>
            <a:ext cx="5947410" cy="71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395" y="3501390"/>
            <a:ext cx="6872605" cy="32569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 r="39667"/>
          <a:stretch>
            <a:fillRect/>
          </a:stretch>
        </p:blipFill>
        <p:spPr>
          <a:xfrm>
            <a:off x="3168015" y="3528060"/>
            <a:ext cx="3431555" cy="3171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4441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45" b="5070"/>
          <a:stretch>
            <a:fillRect/>
          </a:stretch>
        </p:blipFill>
        <p:spPr>
          <a:xfrm>
            <a:off x="7421880" y="3357245"/>
            <a:ext cx="4249420" cy="2886075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649"/>
          <a:stretch>
            <a:fillRect/>
          </a:stretch>
        </p:blipFill>
        <p:spPr>
          <a:xfrm>
            <a:off x="321945" y="1341400"/>
            <a:ext cx="11339830" cy="16583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2890" y="2226310"/>
            <a:ext cx="9900285" cy="77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0680" y="3068955"/>
            <a:ext cx="6390640" cy="3563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0036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395" y="2925445"/>
            <a:ext cx="8288020" cy="376999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48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91183" y="1490718"/>
            <a:ext cx="609370" cy="400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44534" y="2405181"/>
            <a:ext cx="609370" cy="400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30780" y="3310119"/>
            <a:ext cx="561763" cy="400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83"/>
          <a:stretch>
            <a:fillRect/>
          </a:stretch>
        </p:blipFill>
        <p:spPr>
          <a:xfrm>
            <a:off x="5654040" y="3213100"/>
            <a:ext cx="6403975" cy="3386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1553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3213100"/>
            <a:ext cx="6501765" cy="160528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776"/>
          <a:stretch>
            <a:fillRect/>
          </a:stretch>
        </p:blipFill>
        <p:spPr>
          <a:xfrm>
            <a:off x="7031990" y="2708910"/>
            <a:ext cx="4680585" cy="229743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137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82900" y="1207770"/>
            <a:ext cx="1402715" cy="6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91320" y="1186180"/>
            <a:ext cx="1331595" cy="7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3068955"/>
            <a:ext cx="6501765" cy="1605280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776"/>
          <a:stretch>
            <a:fillRect/>
          </a:stretch>
        </p:blipFill>
        <p:spPr>
          <a:xfrm>
            <a:off x="7031990" y="2564765"/>
            <a:ext cx="4680585" cy="2297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250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73375" y="1238885"/>
            <a:ext cx="1536700" cy="7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00770" y="1238885"/>
            <a:ext cx="1996440" cy="6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3068955"/>
            <a:ext cx="6501765" cy="1605280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776"/>
          <a:stretch>
            <a:fillRect/>
          </a:stretch>
        </p:blipFill>
        <p:spPr>
          <a:xfrm>
            <a:off x="7031990" y="2564765"/>
            <a:ext cx="4680585" cy="2297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754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853055"/>
            <a:ext cx="10751185" cy="856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4288790"/>
            <a:ext cx="6501765" cy="1605280"/>
          </a:xfrm>
          <a:prstGeom prst="rect">
            <a:avLst/>
          </a:prstGeom>
        </p:spPr>
      </p:pic>
      <p:pic>
        <p:nvPicPr>
          <p:cNvPr id="10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776"/>
          <a:stretch>
            <a:fillRect/>
          </a:stretch>
        </p:blipFill>
        <p:spPr>
          <a:xfrm>
            <a:off x="7031990" y="3784600"/>
            <a:ext cx="4680585" cy="2297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65</cp:revision>
  <dcterms:created xsi:type="dcterms:W3CDTF">2015-09-16T06:44:00Z</dcterms:created>
  <dcterms:modified xsi:type="dcterms:W3CDTF">2025-01-02T12:19:26Z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