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3" r:id="rId3"/>
    <p:sldId id="304" r:id="rId4"/>
    <p:sldId id="305" r:id="rId5"/>
    <p:sldId id="30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25445"/>
            <a:ext cx="10318750" cy="87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460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1753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271270" y="2997200"/>
            <a:ext cx="10297205" cy="2527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1300" y="3388070"/>
            <a:ext cx="437984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1224280"/>
            <a:ext cx="10992530" cy="4043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2317" y="3493947"/>
            <a:ext cx="447506" cy="4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2025-01-01T03:14:48Z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