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0" y="3055620"/>
            <a:ext cx="49149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0629" y="1702260"/>
            <a:ext cx="533198" cy="1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23795"/>
            <a:ext cx="696595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7195" y="3429000"/>
            <a:ext cx="696595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035" y="4365625"/>
            <a:ext cx="696595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203575"/>
            <a:ext cx="587184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9170" y="4149090"/>
            <a:ext cx="587184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080" y="5229225"/>
            <a:ext cx="587184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59660"/>
            <a:ext cx="791654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3429000"/>
            <a:ext cx="947102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94765" y="4437380"/>
            <a:ext cx="947102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9515" y="5373370"/>
            <a:ext cx="947102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10148"/>
            <a:ext cx="399899" cy="4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4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719360"/>
            <a:ext cx="399899" cy="4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43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907980"/>
            <a:ext cx="457027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 b="11470"/>
          <a:stretch>
            <a:fillRect/>
          </a:stretch>
        </p:blipFill>
        <p:spPr>
          <a:xfrm>
            <a:off x="983615" y="5157470"/>
            <a:ext cx="9072880" cy="158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29230" y="3658235"/>
            <a:ext cx="95377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1538693"/>
            <a:ext cx="2875464" cy="47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2644889"/>
            <a:ext cx="809319" cy="4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697" y="4885889"/>
            <a:ext cx="361813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598670"/>
            <a:ext cx="745490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5661660"/>
            <a:ext cx="745490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52675"/>
            <a:ext cx="537337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3285490"/>
            <a:ext cx="537337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2025-01-02T15:45:37Z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