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3" r:id="rId3"/>
    <p:sldId id="304" r:id="rId4"/>
    <p:sldId id="305" r:id="rId5"/>
    <p:sldId id="307" r:id="rId6"/>
    <p:sldId id="309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3086100"/>
            <a:ext cx="105727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1224280"/>
            <a:ext cx="11220405" cy="483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1224280"/>
            <a:ext cx="11148015" cy="393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360045" y="1224280"/>
            <a:ext cx="10920775" cy="38461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58035" y="4468751"/>
            <a:ext cx="1161612" cy="40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323" b="24051"/>
          <a:stretch>
            <a:fillRect/>
          </a:stretch>
        </p:blipFill>
        <p:spPr>
          <a:xfrm>
            <a:off x="4502150" y="5069840"/>
            <a:ext cx="3187065" cy="1715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360045" y="1224280"/>
            <a:ext cx="10920775" cy="1804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71989" y="2245436"/>
            <a:ext cx="323727" cy="39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6" r="19991"/>
          <a:stretch>
            <a:fillRect/>
          </a:stretch>
        </p:blipFill>
        <p:spPr>
          <a:xfrm>
            <a:off x="4152265" y="3068955"/>
            <a:ext cx="3672160" cy="3189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2025-01-02T06:12:08Z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