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41" r:id="rId5"/>
    <p:sldId id="339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5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2997200"/>
            <a:ext cx="11340000" cy="70507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837"/>
          <a:stretch>
            <a:fillRect/>
          </a:stretch>
        </p:blipFill>
        <p:spPr>
          <a:xfrm>
            <a:off x="360045" y="1341400"/>
            <a:ext cx="11339830" cy="848715"/>
          </a:xfrm>
          <a:prstGeom prst="rect">
            <a:avLst/>
          </a:prstGeom>
        </p:spPr>
      </p:pic>
      <p:pic>
        <p:nvPicPr>
          <p:cNvPr id="1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30" y="2205075"/>
            <a:ext cx="11340000" cy="1350000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149"/>
          <a:stretch>
            <a:fillRect/>
          </a:stretch>
        </p:blipFill>
        <p:spPr>
          <a:xfrm>
            <a:off x="5375910" y="3213100"/>
            <a:ext cx="5651500" cy="3295650"/>
          </a:xfrm>
          <a:prstGeom prst="rect">
            <a:avLst/>
          </a:prstGeom>
        </p:spPr>
      </p:pic>
      <p:pic>
        <p:nvPicPr>
          <p:cNvPr id="17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 b="9238"/>
          <a:stretch>
            <a:fillRect/>
          </a:stretch>
        </p:blipFill>
        <p:spPr>
          <a:xfrm>
            <a:off x="478790" y="4077335"/>
            <a:ext cx="4716780" cy="2112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51915"/>
            <a:ext cx="11340000" cy="402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4941570"/>
            <a:ext cx="4174645" cy="1800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7935" y="3933190"/>
            <a:ext cx="3779520" cy="280098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544"/>
          <a:stretch>
            <a:fillRect/>
          </a:stretch>
        </p:blipFill>
        <p:spPr>
          <a:xfrm>
            <a:off x="360045" y="1224280"/>
            <a:ext cx="11339830" cy="9813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798"/>
          <a:stretch>
            <a:fillRect/>
          </a:stretch>
        </p:blipFill>
        <p:spPr>
          <a:xfrm>
            <a:off x="479425" y="2132965"/>
            <a:ext cx="6374765" cy="29438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91585" y="4365625"/>
            <a:ext cx="67945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96"/>
          <a:stretch>
            <a:fillRect/>
          </a:stretch>
        </p:blipFill>
        <p:spPr>
          <a:xfrm>
            <a:off x="6960235" y="2493010"/>
            <a:ext cx="4596765" cy="35077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0235" y="2637155"/>
            <a:ext cx="4500000" cy="33349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77"/>
          <a:stretch>
            <a:fillRect/>
          </a:stretch>
        </p:blipFill>
        <p:spPr>
          <a:xfrm>
            <a:off x="263525" y="1629055"/>
            <a:ext cx="11339830" cy="1922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48215" y="2788217"/>
            <a:ext cx="914055" cy="41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9825" y="3501390"/>
            <a:ext cx="2292985" cy="3154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2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25199"/>
          <a:stretch>
            <a:fillRect/>
          </a:stretch>
        </p:blipFill>
        <p:spPr>
          <a:xfrm>
            <a:off x="5256530" y="5085715"/>
            <a:ext cx="1679575" cy="172847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0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553335"/>
            <a:ext cx="8751570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429000"/>
            <a:ext cx="811212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260" y="3429000"/>
            <a:ext cx="2292985" cy="3154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0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980440"/>
            <a:ext cx="11076940" cy="31064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6"/>
          <a:stretch>
            <a:fillRect/>
          </a:stretch>
        </p:blipFill>
        <p:spPr>
          <a:xfrm>
            <a:off x="551180" y="4004945"/>
            <a:ext cx="11076940" cy="28079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2550"/>
            <a:ext cx="11340000" cy="321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149"/>
          <a:stretch>
            <a:fillRect/>
          </a:stretch>
        </p:blipFill>
        <p:spPr>
          <a:xfrm>
            <a:off x="5231765" y="3213100"/>
            <a:ext cx="5903595" cy="34429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 b="9238"/>
          <a:stretch>
            <a:fillRect/>
          </a:stretch>
        </p:blipFill>
        <p:spPr>
          <a:xfrm>
            <a:off x="407035" y="4077335"/>
            <a:ext cx="4716780" cy="211201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39193" y="2455929"/>
            <a:ext cx="904534" cy="420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40000" y="3487311"/>
            <a:ext cx="647455" cy="420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149"/>
          <a:stretch>
            <a:fillRect/>
          </a:stretch>
        </p:blipFill>
        <p:spPr>
          <a:xfrm>
            <a:off x="5735955" y="3415030"/>
            <a:ext cx="5651500" cy="329565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 b="9238"/>
          <a:stretch>
            <a:fillRect/>
          </a:stretch>
        </p:blipFill>
        <p:spPr>
          <a:xfrm>
            <a:off x="838835" y="4279265"/>
            <a:ext cx="4716780" cy="2112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149"/>
          <a:stretch>
            <a:fillRect/>
          </a:stretch>
        </p:blipFill>
        <p:spPr>
          <a:xfrm>
            <a:off x="5808345" y="3141345"/>
            <a:ext cx="5651500" cy="329565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 b="9238"/>
          <a:stretch>
            <a:fillRect/>
          </a:stretch>
        </p:blipFill>
        <p:spPr>
          <a:xfrm>
            <a:off x="911225" y="4005580"/>
            <a:ext cx="4716780" cy="211201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149"/>
          <a:stretch>
            <a:fillRect/>
          </a:stretch>
        </p:blipFill>
        <p:spPr>
          <a:xfrm>
            <a:off x="5735955" y="3415030"/>
            <a:ext cx="5651500" cy="329565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 b="9238"/>
          <a:stretch>
            <a:fillRect/>
          </a:stretch>
        </p:blipFill>
        <p:spPr>
          <a:xfrm>
            <a:off x="838835" y="4279265"/>
            <a:ext cx="4716780" cy="211201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2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149"/>
          <a:stretch>
            <a:fillRect/>
          </a:stretch>
        </p:blipFill>
        <p:spPr>
          <a:xfrm>
            <a:off x="5303520" y="3141345"/>
            <a:ext cx="5651500" cy="3295650"/>
          </a:xfrm>
          <a:prstGeom prst="rect">
            <a:avLst/>
          </a:prstGeom>
        </p:spPr>
      </p:pic>
      <p:pic>
        <p:nvPicPr>
          <p:cNvPr id="1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 b="9238"/>
          <a:stretch>
            <a:fillRect/>
          </a:stretch>
        </p:blipFill>
        <p:spPr>
          <a:xfrm>
            <a:off x="406400" y="4005580"/>
            <a:ext cx="4716780" cy="2112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604"/>
          <a:stretch>
            <a:fillRect/>
          </a:stretch>
        </p:blipFill>
        <p:spPr>
          <a:xfrm>
            <a:off x="360045" y="1224280"/>
            <a:ext cx="11339830" cy="18449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149"/>
          <a:stretch>
            <a:fillRect/>
          </a:stretch>
        </p:blipFill>
        <p:spPr>
          <a:xfrm>
            <a:off x="5375910" y="3068955"/>
            <a:ext cx="5651500" cy="3295650"/>
          </a:xfrm>
          <a:prstGeom prst="rect">
            <a:avLst/>
          </a:prstGeom>
        </p:spPr>
      </p:pic>
      <p:pic>
        <p:nvPicPr>
          <p:cNvPr id="1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 b="9238"/>
          <a:stretch>
            <a:fillRect/>
          </a:stretch>
        </p:blipFill>
        <p:spPr>
          <a:xfrm>
            <a:off x="478790" y="3933190"/>
            <a:ext cx="4716780" cy="2112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2024-12-31T13:22:55Z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