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9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6" r:id="rId13"/>
    <p:sldId id="355" r:id="rId14"/>
    <p:sldId id="352" r:id="rId15"/>
    <p:sldId id="350" r:id="rId16"/>
    <p:sldId id="348" r:id="rId17"/>
    <p:sldId id="347" r:id="rId18"/>
    <p:sldId id="346" r:id="rId19"/>
    <p:sldId id="345" r:id="rId20"/>
    <p:sldId id="344" r:id="rId21"/>
    <p:sldId id="343" r:id="rId22"/>
    <p:sldId id="341" r:id="rId23"/>
    <p:sldId id="340" r:id="rId24"/>
    <p:sldId id="338" r:id="rId25"/>
    <p:sldId id="337" r:id="rId26"/>
    <p:sldId id="336" r:id="rId27"/>
    <p:sldId id="335" r:id="rId28"/>
    <p:sldId id="334" r:id="rId29"/>
    <p:sldId id="332" r:id="rId30"/>
    <p:sldId id="331" r:id="rId31"/>
    <p:sldId id="330" r:id="rId32"/>
    <p:sldId id="329" r:id="rId33"/>
    <p:sldId id="328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95905" y="3009265"/>
            <a:ext cx="6600235" cy="838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2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813429"/>
            <a:ext cx="285643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068955"/>
            <a:ext cx="9138285" cy="26015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7978"/>
          <a:stretch>
            <a:fillRect/>
          </a:stretch>
        </p:blipFill>
        <p:spPr>
          <a:xfrm>
            <a:off x="839470" y="5509895"/>
            <a:ext cx="10801350" cy="130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4407822"/>
            <a:ext cx="276121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395" y="2077720"/>
            <a:ext cx="13423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87345"/>
            <a:ext cx="11340000" cy="161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48614" y="3620231"/>
            <a:ext cx="2189924" cy="41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4" b="4207"/>
          <a:stretch>
            <a:fillRect/>
          </a:stretch>
        </p:blipFill>
        <p:spPr>
          <a:xfrm>
            <a:off x="5109210" y="4005580"/>
            <a:ext cx="197358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1463240"/>
            <a:ext cx="599848" cy="3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9" r="10466" b="3024"/>
          <a:stretch>
            <a:fillRect/>
          </a:stretch>
        </p:blipFill>
        <p:spPr>
          <a:xfrm>
            <a:off x="3431540" y="3356610"/>
            <a:ext cx="6464935" cy="34448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1459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86901" y="2900672"/>
            <a:ext cx="866448" cy="4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941877"/>
            <a:ext cx="266599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5" r="80949"/>
          <a:stretch>
            <a:fillRect/>
          </a:stretch>
        </p:blipFill>
        <p:spPr>
          <a:xfrm>
            <a:off x="5015865" y="3645815"/>
            <a:ext cx="2160315" cy="299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415098"/>
            <a:ext cx="809319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2905669"/>
            <a:ext cx="1123526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9" r="13008" b="5168"/>
          <a:stretch>
            <a:fillRect/>
          </a:stretch>
        </p:blipFill>
        <p:spPr>
          <a:xfrm>
            <a:off x="2855595" y="3357245"/>
            <a:ext cx="6552565" cy="346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3475" y="3321050"/>
            <a:ext cx="232156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842260"/>
            <a:ext cx="52876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538302"/>
            <a:ext cx="6188916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224024"/>
            <a:ext cx="4846397" cy="34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957367"/>
            <a:ext cx="6131788" cy="6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5014523"/>
            <a:ext cx="6350781" cy="36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241675"/>
            <a:ext cx="635698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260" y="4077335"/>
            <a:ext cx="167767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8220" y="4725670"/>
            <a:ext cx="686752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192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094350"/>
            <a:ext cx="352292" cy="3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70915" y="2701290"/>
            <a:ext cx="10729005" cy="284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4725670"/>
            <a:ext cx="2738755" cy="19913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1988820"/>
            <a:ext cx="26949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341120"/>
            <a:ext cx="5150550" cy="37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862705"/>
            <a:ext cx="7387983" cy="2916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2149892"/>
            <a:ext cx="676019" cy="31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6801" y="4335763"/>
            <a:ext cx="628413" cy="35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3"/>
          <a:stretch>
            <a:fillRect/>
          </a:stretch>
        </p:blipFill>
        <p:spPr>
          <a:xfrm>
            <a:off x="6096000" y="4149090"/>
            <a:ext cx="566229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08910"/>
            <a:ext cx="53860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3429000"/>
            <a:ext cx="511937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3"/>
          <a:stretch>
            <a:fillRect/>
          </a:stretch>
        </p:blipFill>
        <p:spPr>
          <a:xfrm>
            <a:off x="3264535" y="4077335"/>
            <a:ext cx="566229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4221480"/>
            <a:ext cx="4610100" cy="22936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07235"/>
            <a:ext cx="43338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62885"/>
            <a:ext cx="43141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83286"/>
            <a:ext cx="4941612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60119"/>
            <a:ext cx="6769721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3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03095"/>
            <a:ext cx="108692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92240"/>
            <a:ext cx="1856675" cy="3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88224"/>
            <a:ext cx="3561007" cy="33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65270"/>
            <a:ext cx="513397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152019"/>
            <a:ext cx="2427959" cy="3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848003"/>
            <a:ext cx="8826347" cy="36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068955"/>
            <a:ext cx="3929380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82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63750" y="1991360"/>
            <a:ext cx="225298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06700"/>
            <a:ext cx="539623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31310"/>
            <a:ext cx="1063561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58286"/>
            <a:ext cx="352292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64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71689"/>
            <a:ext cx="971183" cy="3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47936"/>
            <a:ext cx="5969924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24183"/>
            <a:ext cx="5541460" cy="3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72395" y="1341120"/>
            <a:ext cx="9709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15"/>
          <a:stretch>
            <a:fillRect/>
          </a:stretch>
        </p:blipFill>
        <p:spPr>
          <a:xfrm>
            <a:off x="2531745" y="4149090"/>
            <a:ext cx="7128510" cy="24644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424251"/>
            <a:ext cx="457027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15"/>
          <a:stretch>
            <a:fillRect/>
          </a:stretch>
        </p:blipFill>
        <p:spPr>
          <a:xfrm>
            <a:off x="6167755" y="4725670"/>
            <a:ext cx="539877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76755"/>
            <a:ext cx="25380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82240"/>
            <a:ext cx="36341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58515"/>
            <a:ext cx="67017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35425"/>
            <a:ext cx="35706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21225"/>
            <a:ext cx="24631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15"/>
          <a:stretch>
            <a:fillRect/>
          </a:stretch>
        </p:blipFill>
        <p:spPr>
          <a:xfrm>
            <a:off x="4871720" y="4509135"/>
            <a:ext cx="6527165" cy="22567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295775" y="1196975"/>
            <a:ext cx="509587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27350" y="1905000"/>
            <a:ext cx="465137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07485" y="2637155"/>
            <a:ext cx="47396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35730" y="4005580"/>
            <a:ext cx="35706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85110" y="4653280"/>
            <a:ext cx="25717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09470"/>
            <a:ext cx="59963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03830"/>
            <a:ext cx="249480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46145"/>
            <a:ext cx="368617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512310"/>
            <a:ext cx="1049083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15"/>
          <a:stretch>
            <a:fillRect/>
          </a:stretch>
        </p:blipFill>
        <p:spPr>
          <a:xfrm>
            <a:off x="3647440" y="5262245"/>
            <a:ext cx="4849495" cy="16764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383655" y="2038985"/>
            <a:ext cx="36087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07485" y="3356610"/>
            <a:ext cx="635571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55595" y="2691765"/>
            <a:ext cx="84143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5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376998"/>
            <a:ext cx="304685" cy="30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48615"/>
            <a:ext cx="285642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45881"/>
            <a:ext cx="361813" cy="30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339809"/>
            <a:ext cx="285643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846503"/>
            <a:ext cx="304685" cy="3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939701"/>
            <a:ext cx="304685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2024-12-31T07:27:58Z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