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068955"/>
            <a:ext cx="11340000" cy="6898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0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7" b="1833"/>
          <a:stretch>
            <a:fillRect/>
          </a:stretch>
        </p:blipFill>
        <p:spPr>
          <a:xfrm>
            <a:off x="551180" y="1268730"/>
            <a:ext cx="11052000" cy="550846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63"/>
          <a:stretch>
            <a:fillRect/>
          </a:stretch>
        </p:blipFill>
        <p:spPr>
          <a:xfrm>
            <a:off x="360045" y="1224280"/>
            <a:ext cx="11339830" cy="5445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997200"/>
            <a:ext cx="9450705" cy="197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085080"/>
            <a:ext cx="10844530" cy="166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1"/>
          <a:stretch>
            <a:fillRect/>
          </a:stretch>
        </p:blipFill>
        <p:spPr>
          <a:xfrm>
            <a:off x="407035" y="1124585"/>
            <a:ext cx="10908030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555" y="2965450"/>
            <a:ext cx="9987280" cy="123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4437380"/>
            <a:ext cx="998728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5301615"/>
            <a:ext cx="10629900" cy="14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277110"/>
            <a:ext cx="1056767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85490"/>
            <a:ext cx="1056767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4077335"/>
            <a:ext cx="1056767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5013325"/>
            <a:ext cx="10953115" cy="17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550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268730"/>
            <a:ext cx="10316845" cy="55137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635608"/>
            <a:ext cx="495113" cy="41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4285" y="3376930"/>
            <a:ext cx="993267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11910" y="4520565"/>
            <a:ext cx="97739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11910" y="5471160"/>
            <a:ext cx="228409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5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3350" y="1452625"/>
            <a:ext cx="571284" cy="4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284" y="2376654"/>
            <a:ext cx="2389874" cy="55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4285" y="3171825"/>
            <a:ext cx="980884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83335" y="4222750"/>
            <a:ext cx="871093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551180" y="3068955"/>
            <a:ext cx="11054080" cy="1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4437380"/>
            <a:ext cx="649351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413375"/>
            <a:ext cx="684847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1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7"/>
          <a:stretch>
            <a:fillRect/>
          </a:stretch>
        </p:blipFill>
        <p:spPr>
          <a:xfrm>
            <a:off x="360045" y="1224280"/>
            <a:ext cx="11339830" cy="558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8010" y="5101500"/>
            <a:ext cx="1180654" cy="4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780" y="5869940"/>
            <a:ext cx="198000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675"/>
            <a:ext cx="11340000" cy="33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881" y="4653010"/>
            <a:ext cx="9492846" cy="66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166610" y="5669280"/>
            <a:ext cx="276225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425" y="3095625"/>
            <a:ext cx="10360660" cy="130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199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2024-12-31T12:11:15Z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