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65780"/>
            <a:ext cx="11340000" cy="7261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091815"/>
            <a:ext cx="1014666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02840"/>
            <a:ext cx="106813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4815" y="3501390"/>
            <a:ext cx="106813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51405"/>
            <a:ext cx="98596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285490"/>
            <a:ext cx="98596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0610"/>
            <a:ext cx="10927715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365625"/>
            <a:ext cx="109277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5373370"/>
            <a:ext cx="109277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895090"/>
            <a:ext cx="446024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6960"/>
            <a:ext cx="78016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5490"/>
            <a:ext cx="78016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038475"/>
            <a:ext cx="912876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653280"/>
            <a:ext cx="912876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4166235"/>
            <a:ext cx="579882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02510"/>
            <a:ext cx="10749280" cy="173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180840"/>
            <a:ext cx="1074928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182620"/>
            <a:ext cx="10280015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797425"/>
            <a:ext cx="10280015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60295"/>
            <a:ext cx="92925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13100"/>
            <a:ext cx="92925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385820"/>
            <a:ext cx="955230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