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6" r:id="rId19"/>
    <p:sldId id="345" r:id="rId20"/>
    <p:sldId id="344" r:id="rId21"/>
    <p:sldId id="343" r:id="rId22"/>
    <p:sldId id="342" r:id="rId23"/>
    <p:sldId id="340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3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43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055620"/>
            <a:ext cx="11340000" cy="694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"/>
          <a:stretch>
            <a:fillRect/>
          </a:stretch>
        </p:blipFill>
        <p:spPr>
          <a:xfrm>
            <a:off x="360045" y="1224280"/>
            <a:ext cx="10741752" cy="558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08160" y="1341120"/>
            <a:ext cx="164020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051685"/>
            <a:ext cx="607885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35280" y="2925445"/>
            <a:ext cx="720090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3717925"/>
            <a:ext cx="720090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35" y="4509135"/>
            <a:ext cx="720090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380" y="5373370"/>
            <a:ext cx="767842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380" y="6237605"/>
            <a:ext cx="767842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82" t="2371" r="4422"/>
          <a:stretch>
            <a:fillRect/>
          </a:stretch>
        </p:blipFill>
        <p:spPr>
          <a:xfrm>
            <a:off x="9048115" y="2708910"/>
            <a:ext cx="2232660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10858" cy="55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205355"/>
            <a:ext cx="30035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82" t="2371" r="4422"/>
          <a:stretch>
            <a:fillRect/>
          </a:stretch>
        </p:blipFill>
        <p:spPr>
          <a:xfrm>
            <a:off x="8832215" y="2069465"/>
            <a:ext cx="2232660" cy="271907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407035" y="2997200"/>
            <a:ext cx="501459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3789045"/>
            <a:ext cx="797179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653280"/>
            <a:ext cx="797179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5372735"/>
            <a:ext cx="10095865" cy="13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2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293235"/>
            <a:ext cx="3208655" cy="22917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224000"/>
            <a:ext cx="11340000" cy="288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74692" y="1424264"/>
            <a:ext cx="2294659" cy="56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610" y="2315845"/>
            <a:ext cx="972947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8949" y="3417377"/>
            <a:ext cx="1256826" cy="5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221480"/>
            <a:ext cx="3208655" cy="2291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592"/>
          <a:stretch>
            <a:fillRect/>
          </a:stretch>
        </p:blipFill>
        <p:spPr>
          <a:xfrm>
            <a:off x="4727575" y="4149090"/>
            <a:ext cx="2800350" cy="24904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382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874260"/>
            <a:ext cx="2448560" cy="18345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1315" y="2204720"/>
            <a:ext cx="294957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28" t="32489" r="38697"/>
          <a:stretch>
            <a:fillRect/>
          </a:stretch>
        </p:blipFill>
        <p:spPr>
          <a:xfrm>
            <a:off x="4655820" y="3933190"/>
            <a:ext cx="2880360" cy="26746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2592"/>
          <a:stretch>
            <a:fillRect/>
          </a:stretch>
        </p:blipFill>
        <p:spPr>
          <a:xfrm>
            <a:off x="4621530" y="3996055"/>
            <a:ext cx="2914513" cy="2592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621530" y="2204720"/>
            <a:ext cx="417830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035" y="3213100"/>
            <a:ext cx="486791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277110"/>
            <a:ext cx="11229975" cy="159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0" t="35092" r="38409"/>
          <a:stretch>
            <a:fillRect/>
          </a:stretch>
        </p:blipFill>
        <p:spPr>
          <a:xfrm>
            <a:off x="6960235" y="3573145"/>
            <a:ext cx="3528015" cy="3065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1915"/>
            <a:ext cx="11340000" cy="37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795" y="1196975"/>
            <a:ext cx="248031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035" y="2132965"/>
            <a:ext cx="10982325" cy="256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3" t="6577" r="7134"/>
          <a:stretch>
            <a:fillRect/>
          </a:stretch>
        </p:blipFill>
        <p:spPr>
          <a:xfrm>
            <a:off x="6960235" y="3789045"/>
            <a:ext cx="2318385" cy="295973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001" y="3645535"/>
            <a:ext cx="2348135" cy="3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/>
          <a:stretch>
            <a:fillRect/>
          </a:stretch>
        </p:blipFill>
        <p:spPr>
          <a:xfrm>
            <a:off x="911225" y="4221480"/>
            <a:ext cx="10729640" cy="21901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665924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t="6092" r="6653"/>
          <a:stretch>
            <a:fillRect/>
          </a:stretch>
        </p:blipFill>
        <p:spPr>
          <a:xfrm>
            <a:off x="7463790" y="1412875"/>
            <a:ext cx="3528695" cy="443420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60045" y="3262630"/>
            <a:ext cx="665924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4221480"/>
            <a:ext cx="665924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805180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3" t="4572" r="7924"/>
          <a:stretch>
            <a:fillRect/>
          </a:stretch>
        </p:blipFill>
        <p:spPr>
          <a:xfrm>
            <a:off x="8472170" y="1224280"/>
            <a:ext cx="3056890" cy="415798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63525" y="3285490"/>
            <a:ext cx="805180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4149090"/>
            <a:ext cx="805180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5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045" y="2637155"/>
            <a:ext cx="2073910" cy="31153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077335"/>
            <a:ext cx="1712644" cy="262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09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077335"/>
            <a:ext cx="1712644" cy="262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5340" y="3429000"/>
            <a:ext cx="1744980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1210"/>
            <a:ext cx="473202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687"/>
          <a:stretch>
            <a:fillRect/>
          </a:stretch>
        </p:blipFill>
        <p:spPr>
          <a:xfrm>
            <a:off x="7967980" y="1224280"/>
            <a:ext cx="2088515" cy="37884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835" y="1341120"/>
            <a:ext cx="2448560" cy="355727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2925445"/>
            <a:ext cx="579628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3933190"/>
            <a:ext cx="658368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36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465264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687"/>
          <a:stretch>
            <a:fillRect/>
          </a:stretch>
        </p:blipFill>
        <p:spPr>
          <a:xfrm>
            <a:off x="8040370" y="1628775"/>
            <a:ext cx="2088515" cy="378841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280" y="3213100"/>
            <a:ext cx="465264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221480"/>
            <a:ext cx="465264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1990" y="1341120"/>
            <a:ext cx="252031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6" r="47295"/>
          <a:stretch>
            <a:fillRect/>
          </a:stretch>
        </p:blipFill>
        <p:spPr>
          <a:xfrm>
            <a:off x="6527800" y="2205355"/>
            <a:ext cx="2221230" cy="37261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2277110"/>
            <a:ext cx="2405455" cy="3780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280" y="2348865"/>
            <a:ext cx="429514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3285490"/>
            <a:ext cx="429514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062" y="3435588"/>
            <a:ext cx="818840" cy="4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240" y="4077335"/>
            <a:ext cx="2254885" cy="249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5355"/>
            <a:ext cx="1054163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6" r="47295"/>
          <a:stretch>
            <a:fillRect/>
          </a:stretch>
        </p:blipFill>
        <p:spPr>
          <a:xfrm>
            <a:off x="9192260" y="2853055"/>
            <a:ext cx="2221230" cy="372618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1135" y="3141345"/>
            <a:ext cx="557784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4077335"/>
            <a:ext cx="854646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357245"/>
            <a:ext cx="63487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6" r="47295"/>
          <a:stretch>
            <a:fillRect/>
          </a:stretch>
        </p:blipFill>
        <p:spPr>
          <a:xfrm>
            <a:off x="8112125" y="2508885"/>
            <a:ext cx="2221230" cy="372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277110"/>
            <a:ext cx="34778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r="16396"/>
          <a:stretch>
            <a:fillRect/>
          </a:stretch>
        </p:blipFill>
        <p:spPr>
          <a:xfrm>
            <a:off x="9192260" y="1341120"/>
            <a:ext cx="2694940" cy="41890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015" y="1431290"/>
            <a:ext cx="2453312" cy="3996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837940" y="2277110"/>
            <a:ext cx="34778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3213100"/>
            <a:ext cx="887412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265" y="2205355"/>
            <a:ext cx="911479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r="16396"/>
          <a:stretch>
            <a:fillRect/>
          </a:stretch>
        </p:blipFill>
        <p:spPr>
          <a:xfrm>
            <a:off x="6167755" y="3068955"/>
            <a:ext cx="2396490" cy="372554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3068955"/>
            <a:ext cx="544131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600" y="2237105"/>
            <a:ext cx="1056576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r="16396"/>
          <a:stretch>
            <a:fillRect/>
          </a:stretch>
        </p:blipFill>
        <p:spPr>
          <a:xfrm>
            <a:off x="6167755" y="2997200"/>
            <a:ext cx="2309495" cy="358965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135" y="3213100"/>
            <a:ext cx="539940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263525" y="981075"/>
            <a:ext cx="11316970" cy="5761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r="18350"/>
          <a:stretch>
            <a:fillRect/>
          </a:stretch>
        </p:blipFill>
        <p:spPr>
          <a:xfrm>
            <a:off x="10776585" y="2493010"/>
            <a:ext cx="139382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319655"/>
            <a:ext cx="781939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r="16396"/>
          <a:stretch>
            <a:fillRect/>
          </a:stretch>
        </p:blipFill>
        <p:spPr>
          <a:xfrm>
            <a:off x="8400415" y="1341120"/>
            <a:ext cx="2278380" cy="354203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3147060"/>
            <a:ext cx="781939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940"/>
            <a:ext cx="11340000" cy="423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077335"/>
            <a:ext cx="2465705" cy="25685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221480"/>
            <a:ext cx="2143760" cy="25482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9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221480"/>
            <a:ext cx="2143760" cy="25482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46" t="18103" r="37718" b="4332"/>
          <a:stretch>
            <a:fillRect/>
          </a:stretch>
        </p:blipFill>
        <p:spPr>
          <a:xfrm>
            <a:off x="7896225" y="2204085"/>
            <a:ext cx="2585720" cy="26752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7710" y="1412875"/>
            <a:ext cx="228663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2204085"/>
            <a:ext cx="2520000" cy="26251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421255"/>
            <a:ext cx="758380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815" y="3357245"/>
            <a:ext cx="758380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35" y="4437380"/>
            <a:ext cx="758380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65" y="1412875"/>
            <a:ext cx="479933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535" y="2421255"/>
            <a:ext cx="539115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380" y="3501390"/>
            <a:ext cx="654812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90" y="4509135"/>
            <a:ext cx="654812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46" t="18103" r="37718" b="4332"/>
          <a:stretch>
            <a:fillRect/>
          </a:stretch>
        </p:blipFill>
        <p:spPr>
          <a:xfrm>
            <a:off x="7967980" y="2275840"/>
            <a:ext cx="2585720" cy="267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141345"/>
            <a:ext cx="2143760" cy="254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2025-01-02T16:12:58Z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