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" y="3048000"/>
            <a:ext cx="104698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101263" cy="55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3068955"/>
            <a:ext cx="353885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795" y="4005580"/>
            <a:ext cx="388366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99740" y="5517515"/>
            <a:ext cx="388366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095" y="2140585"/>
            <a:ext cx="46672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095" y="3141345"/>
            <a:ext cx="46672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077335"/>
            <a:ext cx="568134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941570"/>
            <a:ext cx="568134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17445"/>
            <a:ext cx="542480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51605"/>
            <a:ext cx="687260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448935"/>
            <a:ext cx="630999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5" y="2390140"/>
            <a:ext cx="49822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285490"/>
            <a:ext cx="49822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4221480"/>
            <a:ext cx="49822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1082766" cy="5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077335"/>
            <a:ext cx="642683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126355"/>
            <a:ext cx="91160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615" y="6011545"/>
            <a:ext cx="9116060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950970"/>
            <a:ext cx="635762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320" y="4922520"/>
            <a:ext cx="621792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28545"/>
            <a:ext cx="77146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87725"/>
            <a:ext cx="10743565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895850"/>
            <a:ext cx="99250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811520"/>
            <a:ext cx="67983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4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6060"/>
            <a:ext cx="11291745" cy="561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3068955"/>
            <a:ext cx="1004443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725670"/>
            <a:ext cx="1090295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035" y="6237605"/>
            <a:ext cx="109029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7110"/>
            <a:ext cx="973010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141345"/>
            <a:ext cx="973010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221480"/>
            <a:ext cx="1088707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900" y="1341120"/>
            <a:ext cx="479171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781300"/>
            <a:ext cx="699897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4365625"/>
            <a:ext cx="669988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103745" y="4257040"/>
            <a:ext cx="389699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5301615"/>
            <a:ext cx="699897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6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