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40" r:id="rId5"/>
    <p:sldId id="338" r:id="rId6"/>
    <p:sldId id="337" r:id="rId7"/>
    <p:sldId id="334" r:id="rId8"/>
    <p:sldId id="333" r:id="rId9"/>
    <p:sldId id="332" r:id="rId10"/>
    <p:sldId id="328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tags" Target="../tags/tag20.xml"/><Relationship Id="rId2" Type="http://schemas.openxmlformats.org/officeDocument/2006/relationships/image" Target="../media/image22.png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tags" Target="../tags/tag4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tags" Target="../tags/tag7.xml"/><Relationship Id="rId2" Type="http://schemas.openxmlformats.org/officeDocument/2006/relationships/image" Target="../media/image9.png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3.png"/><Relationship Id="rId7" Type="http://schemas.openxmlformats.org/officeDocument/2006/relationships/tags" Target="../tags/tag11.xml"/><Relationship Id="rId6" Type="http://schemas.openxmlformats.org/officeDocument/2006/relationships/image" Target="../media/image12.png"/><Relationship Id="rId5" Type="http://schemas.openxmlformats.org/officeDocument/2006/relationships/tags" Target="../tags/tag10.xml"/><Relationship Id="rId4" Type="http://schemas.openxmlformats.org/officeDocument/2006/relationships/image" Target="../media/image11.png"/><Relationship Id="rId3" Type="http://schemas.openxmlformats.org/officeDocument/2006/relationships/tags" Target="../tags/tag9.xml"/><Relationship Id="rId2" Type="http://schemas.openxmlformats.org/officeDocument/2006/relationships/image" Target="../media/image10.png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2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5.png"/><Relationship Id="rId6" Type="http://schemas.openxmlformats.org/officeDocument/2006/relationships/tags" Target="../tags/tag15.xml"/><Relationship Id="rId5" Type="http://schemas.openxmlformats.org/officeDocument/2006/relationships/image" Target="../media/image18.png"/><Relationship Id="rId4" Type="http://schemas.openxmlformats.org/officeDocument/2006/relationships/tags" Target="../tags/tag14.xml"/><Relationship Id="rId3" Type="http://schemas.openxmlformats.org/officeDocument/2006/relationships/image" Target="../media/image17.png"/><Relationship Id="rId2" Type="http://schemas.openxmlformats.org/officeDocument/2006/relationships/tags" Target="../tags/tag13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6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tags" Target="../tags/tag18.xml"/><Relationship Id="rId2" Type="http://schemas.openxmlformats.org/officeDocument/2006/relationships/image" Target="../media/image20.png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7035" y="2981325"/>
            <a:ext cx="11340000" cy="88023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48357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84"/>
          <a:stretch>
            <a:fillRect/>
          </a:stretch>
        </p:blipFill>
        <p:spPr>
          <a:xfrm>
            <a:off x="3287395" y="4869180"/>
            <a:ext cx="7272655" cy="19056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2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77110"/>
            <a:ext cx="624459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3141345"/>
            <a:ext cx="7554595" cy="188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771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251873"/>
            <a:ext cx="437984" cy="39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68" b="12658"/>
          <a:stretch>
            <a:fillRect/>
          </a:stretch>
        </p:blipFill>
        <p:spPr>
          <a:xfrm>
            <a:off x="1743075" y="3860800"/>
            <a:ext cx="8705850" cy="19456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1" b="22041"/>
          <a:stretch>
            <a:fillRect/>
          </a:stretch>
        </p:blipFill>
        <p:spPr>
          <a:xfrm>
            <a:off x="911225" y="6013450"/>
            <a:ext cx="10788650" cy="727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2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34911" y="4337897"/>
            <a:ext cx="323727" cy="39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 b="27001"/>
          <a:stretch>
            <a:fillRect/>
          </a:stretch>
        </p:blipFill>
        <p:spPr>
          <a:xfrm>
            <a:off x="7320280" y="3644900"/>
            <a:ext cx="3215640" cy="309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4801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9115" y="5050790"/>
            <a:ext cx="49911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7845" r="29096" b="27643"/>
          <a:stretch>
            <a:fillRect/>
          </a:stretch>
        </p:blipFill>
        <p:spPr>
          <a:xfrm>
            <a:off x="6960235" y="4725035"/>
            <a:ext cx="2106295" cy="2052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18607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72"/>
          <a:stretch>
            <a:fillRect/>
          </a:stretch>
        </p:blipFill>
        <p:spPr>
          <a:xfrm>
            <a:off x="7282180" y="2853055"/>
            <a:ext cx="4464685" cy="36950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32"/>
          <a:stretch>
            <a:fillRect/>
          </a:stretch>
        </p:blipFill>
        <p:spPr>
          <a:xfrm>
            <a:off x="911225" y="2853055"/>
            <a:ext cx="5689010" cy="9048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3125" y="2957830"/>
            <a:ext cx="574484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247890" y="2957830"/>
            <a:ext cx="4547322" cy="349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64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52950" y="3141345"/>
            <a:ext cx="3047365" cy="35699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541000" cy="36010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66"/>
          <a:stretch>
            <a:fillRect/>
          </a:stretch>
        </p:blipFill>
        <p:spPr>
          <a:xfrm>
            <a:off x="1775460" y="4437380"/>
            <a:ext cx="4098290" cy="6858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70"/>
          <a:stretch>
            <a:fillRect/>
          </a:stretch>
        </p:blipFill>
        <p:spPr>
          <a:xfrm>
            <a:off x="7614285" y="3357245"/>
            <a:ext cx="2477770" cy="30873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614285" y="3429000"/>
            <a:ext cx="2475230" cy="28994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31315" y="4489450"/>
            <a:ext cx="372237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7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2466942"/>
            <a:ext cx="599848" cy="40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70"/>
          <a:stretch>
            <a:fillRect/>
          </a:stretch>
        </p:blipFill>
        <p:spPr>
          <a:xfrm>
            <a:off x="4655820" y="2466975"/>
            <a:ext cx="3223260" cy="401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305"/>
            <a:ext cx="11340000" cy="37328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84"/>
          <a:stretch>
            <a:fillRect/>
          </a:stretch>
        </p:blipFill>
        <p:spPr>
          <a:xfrm>
            <a:off x="2423160" y="4797425"/>
            <a:ext cx="7272655" cy="19056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picid" val="{21ec3d15-5c11-44b2-9bea-2879e8b9da74}"/>
</p:tagLst>
</file>

<file path=ppt/tags/tag10.xml><?xml version="1.0" encoding="utf-8"?>
<p:tagLst xmlns:p="http://schemas.openxmlformats.org/presentationml/2006/main">
  <p:tag name="picid" val="{fee4b804-7ceb-4673-bcf3-a1ba1092925b}"/>
</p:tagLst>
</file>

<file path=ppt/tags/tag11.xml><?xml version="1.0" encoding="utf-8"?>
<p:tagLst xmlns:p="http://schemas.openxmlformats.org/presentationml/2006/main">
  <p:tag name="picid" val="{865c9b4c-503f-47cd-9b16-30e1fca99982}"/>
</p:tagLst>
</file>

<file path=ppt/tags/tag12.xml><?xml version="1.0" encoding="utf-8"?>
<p:tagLst xmlns:p="http://schemas.openxmlformats.org/presentationml/2006/main">
  <p:tag name="picid" val="{900ac885-3f36-4f48-bfbd-6418a4b10c37}"/>
</p:tagLst>
</file>

<file path=ppt/tags/tag13.xml><?xml version="1.0" encoding="utf-8"?>
<p:tagLst xmlns:p="http://schemas.openxmlformats.org/presentationml/2006/main">
  <p:tag name="picid" val="{093658a5-75d7-4d6a-8257-8cfbcd0ae936}"/>
</p:tagLst>
</file>

<file path=ppt/tags/tag14.xml><?xml version="1.0" encoding="utf-8"?>
<p:tagLst xmlns:p="http://schemas.openxmlformats.org/presentationml/2006/main">
  <p:tag name="picid" val="{ce102d84-38f0-4135-b4d1-1c32a5231bec}"/>
</p:tagLst>
</file>

<file path=ppt/tags/tag15.xml><?xml version="1.0" encoding="utf-8"?>
<p:tagLst xmlns:p="http://schemas.openxmlformats.org/presentationml/2006/main">
  <p:tag name="picid" val="{900ac885-3f36-4f48-bfbd-6418a4b10c37}"/>
</p:tagLst>
</file>

<file path=ppt/tags/tag16.xml><?xml version="1.0" encoding="utf-8"?>
<p:tagLst xmlns:p="http://schemas.openxmlformats.org/presentationml/2006/main">
  <p:tag name="picid" val="{ce102d84-38f0-4135-b4d1-1c32a5231bec}"/>
</p:tagLst>
</file>

<file path=ppt/tags/tag17.xml><?xml version="1.0" encoding="utf-8"?>
<p:tagLst xmlns:p="http://schemas.openxmlformats.org/presentationml/2006/main">
  <p:tag name="picid" val="{6cc61441-44eb-4c02-854b-bf7137fe48a1}"/>
</p:tagLst>
</file>

<file path=ppt/tags/tag18.xml><?xml version="1.0" encoding="utf-8"?>
<p:tagLst xmlns:p="http://schemas.openxmlformats.org/presentationml/2006/main">
  <p:tag name="picid" val="{45240f6a-ce0f-480b-93c8-c64ef43af88d}"/>
</p:tagLst>
</file>

<file path=ppt/tags/tag19.xml><?xml version="1.0" encoding="utf-8"?>
<p:tagLst xmlns:p="http://schemas.openxmlformats.org/presentationml/2006/main">
  <p:tag name="picid" val="{7cb32be2-83dc-47b2-98be-46bea826e62d}"/>
</p:tagLst>
</file>

<file path=ppt/tags/tag2.xml><?xml version="1.0" encoding="utf-8"?>
<p:tagLst xmlns:p="http://schemas.openxmlformats.org/presentationml/2006/main">
  <p:tag name="picid" val="{2f27c706-00cf-4864-9b73-45bd835948b7}"/>
</p:tagLst>
</file>

<file path=ppt/tags/tag20.xml><?xml version="1.0" encoding="utf-8"?>
<p:tagLst xmlns:p="http://schemas.openxmlformats.org/presentationml/2006/main">
  <p:tag name="picid" val="{45240f6a-ce0f-480b-93c8-c64ef43af88d}"/>
</p:tagLst>
</file>

<file path=ppt/tags/tag2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ags/tag3.xml><?xml version="1.0" encoding="utf-8"?>
<p:tagLst xmlns:p="http://schemas.openxmlformats.org/presentationml/2006/main">
  <p:tag name="picid" val="{e9a81f70-a413-4356-a444-302206165a9b}"/>
</p:tagLst>
</file>

<file path=ppt/tags/tag4.xml><?xml version="1.0" encoding="utf-8"?>
<p:tagLst xmlns:p="http://schemas.openxmlformats.org/presentationml/2006/main">
  <p:tag name="picid" val="{4c1f5a18-9d42-411e-ac2b-4c66bbbcc59b}"/>
</p:tagLst>
</file>

<file path=ppt/tags/tag5.xml><?xml version="1.0" encoding="utf-8"?>
<p:tagLst xmlns:p="http://schemas.openxmlformats.org/presentationml/2006/main">
  <p:tag name="picid" val="{9b202ee6-44fc-4970-8fc0-8f6f71779ff0}"/>
</p:tagLst>
</file>

<file path=ppt/tags/tag6.xml><?xml version="1.0" encoding="utf-8"?>
<p:tagLst xmlns:p="http://schemas.openxmlformats.org/presentationml/2006/main">
  <p:tag name="picid" val="{90095af0-2622-4f07-a0ad-00a208b8e647}"/>
</p:tagLst>
</file>

<file path=ppt/tags/tag7.xml><?xml version="1.0" encoding="utf-8"?>
<p:tagLst xmlns:p="http://schemas.openxmlformats.org/presentationml/2006/main">
  <p:tag name="picid" val="{9b202ee6-44fc-4970-8fc0-8f6f71779ff0}"/>
</p:tagLst>
</file>

<file path=ppt/tags/tag8.xml><?xml version="1.0" encoding="utf-8"?>
<p:tagLst xmlns:p="http://schemas.openxmlformats.org/presentationml/2006/main">
  <p:tag name="picid" val="{43aa2f33-8cd7-47eb-aae7-a6e413871fa3}"/>
</p:tagLst>
</file>

<file path=ppt/tags/tag9.xml><?xml version="1.0" encoding="utf-8"?>
<p:tagLst xmlns:p="http://schemas.openxmlformats.org/presentationml/2006/main">
  <p:tag name="picid" val="{4927038e-a792-450c-8756-7cff66510f3e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2025-01-02T17:59:28Z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