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2348865"/>
            <a:ext cx="9137650" cy="8343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8150" y="3924935"/>
            <a:ext cx="3760470" cy="720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471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3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52846" y="4461739"/>
            <a:ext cx="847405" cy="39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40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9570" y="4505325"/>
            <a:ext cx="57150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174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38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7" r="5381" b="65912"/>
          <a:stretch>
            <a:fillRect/>
          </a:stretch>
        </p:blipFill>
        <p:spPr>
          <a:xfrm>
            <a:off x="982980" y="5137785"/>
            <a:ext cx="10729595" cy="144018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67080" y="5085080"/>
            <a:ext cx="11053445" cy="153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99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52644" y="3930206"/>
            <a:ext cx="352292" cy="390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168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3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1586176"/>
            <a:ext cx="352292" cy="400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082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74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5316082"/>
            <a:ext cx="380856" cy="40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80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2543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942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224000"/>
            <a:ext cx="11340000" cy="38120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84855" y="3125470"/>
            <a:ext cx="1946910" cy="7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42910" y="3215005"/>
            <a:ext cx="3171190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7225" y="4095115"/>
            <a:ext cx="4356735" cy="7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354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5082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314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132685"/>
            <a:ext cx="11340000" cy="345007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2205355"/>
            <a:ext cx="10883265" cy="163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135" y="3933190"/>
            <a:ext cx="10883265" cy="163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84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576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2543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83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4309110"/>
            <a:ext cx="788225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0045" y="5157470"/>
            <a:ext cx="10859770" cy="149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95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3753" y="1338285"/>
            <a:ext cx="380855" cy="409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29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890" y="3195320"/>
            <a:ext cx="11170920" cy="157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2890" y="4961890"/>
            <a:ext cx="11170920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4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529360"/>
            <a:ext cx="380856" cy="41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104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7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378855"/>
            <a:ext cx="380856" cy="410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286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53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34861" y="2453433"/>
            <a:ext cx="2361309" cy="49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53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52644" y="3585498"/>
            <a:ext cx="352292" cy="399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2025-01-02T11:30:23Z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