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8" r:id="rId5"/>
    <p:sldId id="356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790" y="3074670"/>
            <a:ext cx="640842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3" t="6816" r="18087" b="28488"/>
          <a:stretch>
            <a:fillRect/>
          </a:stretch>
        </p:blipFill>
        <p:spPr>
          <a:xfrm>
            <a:off x="6960235" y="1485265"/>
            <a:ext cx="3917315" cy="24809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8664" y="4400181"/>
            <a:ext cx="809319" cy="47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25177"/>
          <a:stretch>
            <a:fillRect/>
          </a:stretch>
        </p:blipFill>
        <p:spPr>
          <a:xfrm>
            <a:off x="9048115" y="3789045"/>
            <a:ext cx="2781935" cy="2475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2408621"/>
            <a:ext cx="828362" cy="46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2" b="25869"/>
          <a:stretch>
            <a:fillRect/>
          </a:stretch>
        </p:blipFill>
        <p:spPr>
          <a:xfrm>
            <a:off x="3647485" y="2997200"/>
            <a:ext cx="6515690" cy="346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4239030"/>
            <a:ext cx="323727" cy="41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89" b="26849"/>
          <a:stretch>
            <a:fillRect/>
          </a:stretch>
        </p:blipFill>
        <p:spPr>
          <a:xfrm>
            <a:off x="6743700" y="3861435"/>
            <a:ext cx="4792980" cy="28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647" y="4199211"/>
            <a:ext cx="1294911" cy="56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3" t="21696" r="20033" b="25287"/>
          <a:stretch>
            <a:fillRect/>
          </a:stretch>
        </p:blipFill>
        <p:spPr>
          <a:xfrm>
            <a:off x="4489450" y="4797425"/>
            <a:ext cx="3213735" cy="191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40" b="31745"/>
          <a:stretch>
            <a:fillRect/>
          </a:stretch>
        </p:blipFill>
        <p:spPr>
          <a:xfrm>
            <a:off x="7320280" y="3861435"/>
            <a:ext cx="3287395" cy="28270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06" b="69782"/>
          <a:stretch>
            <a:fillRect/>
          </a:stretch>
        </p:blipFill>
        <p:spPr>
          <a:xfrm>
            <a:off x="1271270" y="4941570"/>
            <a:ext cx="5231810" cy="177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5157470"/>
            <a:ext cx="31407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1630" y="5157470"/>
            <a:ext cx="24003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6050915"/>
            <a:ext cx="516763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97" r="58942"/>
          <a:stretch>
            <a:fillRect/>
          </a:stretch>
        </p:blipFill>
        <p:spPr>
          <a:xfrm>
            <a:off x="450215" y="1629055"/>
            <a:ext cx="4655865" cy="4149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21255"/>
            <a:ext cx="490918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29232"/>
          <a:stretch>
            <a:fillRect/>
          </a:stretch>
        </p:blipFill>
        <p:spPr>
          <a:xfrm>
            <a:off x="6743745" y="1268730"/>
            <a:ext cx="4883740" cy="42928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3340100"/>
            <a:ext cx="490918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4293235"/>
            <a:ext cx="490918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085715"/>
            <a:ext cx="490918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/>
          <a:stretch>
            <a:fillRect/>
          </a:stretch>
        </p:blipFill>
        <p:spPr>
          <a:xfrm>
            <a:off x="7463790" y="2925445"/>
            <a:ext cx="3223260" cy="29190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933190"/>
            <a:ext cx="6442710" cy="182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132965"/>
            <a:ext cx="489712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16141"/>
          <a:stretch>
            <a:fillRect/>
          </a:stretch>
        </p:blipFill>
        <p:spPr>
          <a:xfrm>
            <a:off x="4322445" y="3861435"/>
            <a:ext cx="3547110" cy="269367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232400" y="2061210"/>
            <a:ext cx="489712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3075305"/>
            <a:ext cx="817308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7"/>
          <a:stretch>
            <a:fillRect/>
          </a:stretch>
        </p:blipFill>
        <p:spPr>
          <a:xfrm>
            <a:off x="360045" y="1126770"/>
            <a:ext cx="11339830" cy="3968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361643"/>
            <a:ext cx="361813" cy="4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4" b="14471"/>
          <a:stretch>
            <a:fillRect/>
          </a:stretch>
        </p:blipFill>
        <p:spPr>
          <a:xfrm>
            <a:off x="983615" y="6017260"/>
            <a:ext cx="10080625" cy="7956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62" r="64354" b="21195"/>
          <a:stretch>
            <a:fillRect/>
          </a:stretch>
        </p:blipFill>
        <p:spPr>
          <a:xfrm>
            <a:off x="4511675" y="3789045"/>
            <a:ext cx="309626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0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2277110"/>
            <a:ext cx="44469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54985"/>
            <a:ext cx="73723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16141"/>
          <a:stretch>
            <a:fillRect/>
          </a:stretch>
        </p:blipFill>
        <p:spPr>
          <a:xfrm>
            <a:off x="4322445" y="3861435"/>
            <a:ext cx="3547110" cy="269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r="7291" b="28655"/>
          <a:stretch>
            <a:fillRect/>
          </a:stretch>
        </p:blipFill>
        <p:spPr>
          <a:xfrm>
            <a:off x="3863975" y="3717290"/>
            <a:ext cx="4696460" cy="28689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r="7291" b="28655"/>
          <a:stretch>
            <a:fillRect/>
          </a:stretch>
        </p:blipFill>
        <p:spPr>
          <a:xfrm>
            <a:off x="3791585" y="3789045"/>
            <a:ext cx="4696460" cy="28689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132965"/>
            <a:ext cx="399478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997200"/>
            <a:ext cx="480314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3861435"/>
            <a:ext cx="480314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035" y="4941570"/>
            <a:ext cx="480314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7395" y="1341120"/>
            <a:ext cx="248602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r="7291" b="28655"/>
          <a:stretch>
            <a:fillRect/>
          </a:stretch>
        </p:blipFill>
        <p:spPr>
          <a:xfrm>
            <a:off x="6456045" y="1988820"/>
            <a:ext cx="4696460" cy="286893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2132965"/>
            <a:ext cx="409575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068955"/>
            <a:ext cx="476948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4005580"/>
            <a:ext cx="476948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869180"/>
            <a:ext cx="585533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205355"/>
            <a:ext cx="41135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8" r="7291" b="28655"/>
          <a:stretch>
            <a:fillRect/>
          </a:stretch>
        </p:blipFill>
        <p:spPr>
          <a:xfrm>
            <a:off x="6671945" y="1955165"/>
            <a:ext cx="4696460" cy="286893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35280" y="3141345"/>
            <a:ext cx="41135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149090"/>
            <a:ext cx="41135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/>
          <a:stretch>
            <a:fillRect/>
          </a:stretch>
        </p:blipFill>
        <p:spPr>
          <a:xfrm>
            <a:off x="4295775" y="3141345"/>
            <a:ext cx="3942080" cy="36029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94195" y="1323975"/>
            <a:ext cx="143446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869" y="2445818"/>
            <a:ext cx="1180654" cy="56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/>
          <a:stretch>
            <a:fillRect/>
          </a:stretch>
        </p:blipFill>
        <p:spPr>
          <a:xfrm>
            <a:off x="4295775" y="3141345"/>
            <a:ext cx="3942080" cy="3602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/>
          <a:stretch>
            <a:fillRect/>
          </a:stretch>
        </p:blipFill>
        <p:spPr>
          <a:xfrm>
            <a:off x="5303520" y="4221480"/>
            <a:ext cx="2856865" cy="261175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035" y="3861435"/>
            <a:ext cx="6372860" cy="184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89000"/>
            <a:ext cx="390377" cy="4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92" t="5291" r="19183" b="25879"/>
          <a:stretch>
            <a:fillRect/>
          </a:stretch>
        </p:blipFill>
        <p:spPr>
          <a:xfrm>
            <a:off x="4367530" y="2132965"/>
            <a:ext cx="3456305" cy="28086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 b="10752"/>
          <a:stretch>
            <a:fillRect/>
          </a:stretch>
        </p:blipFill>
        <p:spPr>
          <a:xfrm>
            <a:off x="983615" y="5075555"/>
            <a:ext cx="9792970" cy="166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4293235"/>
            <a:ext cx="288734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/>
          <a:stretch>
            <a:fillRect/>
          </a:stretch>
        </p:blipFill>
        <p:spPr>
          <a:xfrm>
            <a:off x="7536180" y="2565400"/>
            <a:ext cx="3776980" cy="345313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63525" y="5229225"/>
            <a:ext cx="580453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614600"/>
            <a:ext cx="399899" cy="4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93" b="23153"/>
          <a:stretch>
            <a:fillRect/>
          </a:stretch>
        </p:blipFill>
        <p:spPr>
          <a:xfrm>
            <a:off x="6671945" y="2133600"/>
            <a:ext cx="2562860" cy="38525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10939"/>
          <a:stretch>
            <a:fillRect/>
          </a:stretch>
        </p:blipFill>
        <p:spPr>
          <a:xfrm>
            <a:off x="983615" y="5939790"/>
            <a:ext cx="10153015" cy="80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9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665" y="5342890"/>
            <a:ext cx="6267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7" t="20129" r="22590" b="23153"/>
          <a:stretch>
            <a:fillRect/>
          </a:stretch>
        </p:blipFill>
        <p:spPr>
          <a:xfrm>
            <a:off x="4907915" y="4869180"/>
            <a:ext cx="2376805" cy="186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41759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7" t="20129" r="22590" b="23153"/>
          <a:stretch>
            <a:fillRect/>
          </a:stretch>
        </p:blipFill>
        <p:spPr>
          <a:xfrm>
            <a:off x="7823835" y="2061210"/>
            <a:ext cx="3256280" cy="25507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454526"/>
            <a:ext cx="466549" cy="4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39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96687"/>
            <a:ext cx="390377" cy="4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29133"/>
          <a:stretch>
            <a:fillRect/>
          </a:stretch>
        </p:blipFill>
        <p:spPr>
          <a:xfrm>
            <a:off x="3503930" y="4437380"/>
            <a:ext cx="2922270" cy="222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417226"/>
            <a:ext cx="466549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3" t="6816" r="18087" b="28488"/>
          <a:stretch>
            <a:fillRect/>
          </a:stretch>
        </p:blipFill>
        <p:spPr>
          <a:xfrm>
            <a:off x="4584065" y="4940935"/>
            <a:ext cx="2955821" cy="18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2024-12-31T11:16:54Z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