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141345"/>
            <a:ext cx="11340000" cy="486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76575"/>
            <a:ext cx="10749915" cy="174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9960" y="4941570"/>
            <a:ext cx="1074991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8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27250"/>
            <a:ext cx="84467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997200"/>
            <a:ext cx="84467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035" y="3867150"/>
            <a:ext cx="84467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792980"/>
            <a:ext cx="84467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152265"/>
            <a:ext cx="926782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1210"/>
            <a:ext cx="604837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925445"/>
            <a:ext cx="82854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3861435"/>
            <a:ext cx="82854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4653280"/>
            <a:ext cx="82854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5661660"/>
            <a:ext cx="82854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2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278380"/>
            <a:ext cx="949642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242310"/>
            <a:ext cx="62839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0595" y="4293235"/>
            <a:ext cx="62839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149600"/>
            <a:ext cx="10777855" cy="164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085715"/>
            <a:ext cx="107778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134870"/>
            <a:ext cx="963803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997200"/>
            <a:ext cx="96380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225" y="4077335"/>
            <a:ext cx="96380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30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2565400"/>
            <a:ext cx="7670800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249420"/>
            <a:ext cx="76708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2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55520"/>
            <a:ext cx="799401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573145"/>
            <a:ext cx="799401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891405"/>
            <a:ext cx="799401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6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5076190"/>
            <a:ext cx="603059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5983605"/>
            <a:ext cx="1003808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196590"/>
            <a:ext cx="36436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077335"/>
            <a:ext cx="36436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4840605"/>
            <a:ext cx="364363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2025-01-01T03:17:47Z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