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154680"/>
            <a:ext cx="11340000" cy="5493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912870"/>
            <a:ext cx="93599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857115"/>
            <a:ext cx="93599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810885"/>
            <a:ext cx="93599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277110"/>
            <a:ext cx="10379710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4845050"/>
            <a:ext cx="70980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" y="5977255"/>
            <a:ext cx="589407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68550"/>
            <a:ext cx="937768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4359275"/>
            <a:ext cx="616394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587625"/>
            <a:ext cx="943864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54475"/>
            <a:ext cx="935990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132705"/>
            <a:ext cx="93599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6216650"/>
            <a:ext cx="935990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37965"/>
            <a:ext cx="863981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114925"/>
            <a:ext cx="863981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6191885"/>
            <a:ext cx="863981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23314" cy="55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5050790"/>
            <a:ext cx="809688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6093460"/>
            <a:ext cx="65913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873375"/>
            <a:ext cx="59582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789045"/>
            <a:ext cx="10568305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822700"/>
            <a:ext cx="653923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747260"/>
            <a:ext cx="55924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686425"/>
            <a:ext cx="855535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2181225"/>
            <a:ext cx="10538460" cy="145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