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085" y="3205480"/>
            <a:ext cx="11340000" cy="44719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771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3740150"/>
            <a:ext cx="8930005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1180" y="4653280"/>
            <a:ext cx="8930005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45" y="5517515"/>
            <a:ext cx="1076579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920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9745" y="4941570"/>
            <a:ext cx="3893426" cy="1800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73" b="19265"/>
          <a:stretch>
            <a:fillRect/>
          </a:stretch>
        </p:blipFill>
        <p:spPr>
          <a:xfrm>
            <a:off x="360045" y="1268730"/>
            <a:ext cx="11339830" cy="38167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9090" y="4941570"/>
            <a:ext cx="3893426" cy="180000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155" r="79897"/>
          <a:stretch>
            <a:fillRect/>
          </a:stretch>
        </p:blipFill>
        <p:spPr>
          <a:xfrm>
            <a:off x="360045" y="5157190"/>
            <a:ext cx="2279650" cy="90134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564"/>
          <a:stretch>
            <a:fillRect/>
          </a:stretch>
        </p:blipFill>
        <p:spPr>
          <a:xfrm>
            <a:off x="360045" y="3789325"/>
            <a:ext cx="11339830" cy="261020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021" b="50436"/>
          <a:stretch>
            <a:fillRect/>
          </a:stretch>
        </p:blipFill>
        <p:spPr>
          <a:xfrm>
            <a:off x="360045" y="1224280"/>
            <a:ext cx="4079920" cy="25650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0045" y="5733415"/>
            <a:ext cx="8321675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3475" y="1268730"/>
            <a:ext cx="5441315" cy="2515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865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3141345"/>
            <a:ext cx="9536430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5025" y="4005580"/>
            <a:ext cx="5441315" cy="2515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993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595" y="5200650"/>
            <a:ext cx="8105775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9470" y="6165215"/>
            <a:ext cx="8105775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2543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362835"/>
            <a:ext cx="745426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3213100"/>
            <a:ext cx="745426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861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3656965"/>
            <a:ext cx="10222230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4653280"/>
            <a:ext cx="10222230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19380" y="5517515"/>
            <a:ext cx="10222230" cy="1106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37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049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60045" y="2637155"/>
            <a:ext cx="6654800" cy="1210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4113530"/>
            <a:ext cx="6654800" cy="1210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3940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335280" y="2925445"/>
            <a:ext cx="9285605" cy="1038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245" b="6662"/>
          <a:stretch>
            <a:fillRect/>
          </a:stretch>
        </p:blipFill>
        <p:spPr>
          <a:xfrm>
            <a:off x="2726055" y="5013325"/>
            <a:ext cx="8136890" cy="158369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8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3570" y="4149090"/>
            <a:ext cx="10949305" cy="160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7125" y="6021705"/>
            <a:ext cx="5711825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43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280" y="2205355"/>
            <a:ext cx="8406130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3230245"/>
            <a:ext cx="8406130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19380" y="4005580"/>
            <a:ext cx="8406130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65</cp:revision>
  <dcterms:created xsi:type="dcterms:W3CDTF">2015-09-16T06:44:00Z</dcterms:created>
  <dcterms:modified xsi:type="dcterms:W3CDTF">2025-01-01T03:22:29Z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