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5" r:id="rId12"/>
    <p:sldId id="344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8" r:id="rId27"/>
    <p:sldId id="327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760" y="1772920"/>
            <a:ext cx="9936480" cy="9880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075" y="3284855"/>
            <a:ext cx="10039350" cy="23774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13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11550" y="4871085"/>
            <a:ext cx="1437005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43545" y="4924425"/>
            <a:ext cx="389128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11885" y="5737860"/>
            <a:ext cx="8766175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340000" cy="268653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364" r="54283" b="2179"/>
          <a:stretch>
            <a:fillRect/>
          </a:stretch>
        </p:blipFill>
        <p:spPr>
          <a:xfrm>
            <a:off x="1127760" y="5444490"/>
            <a:ext cx="5184140" cy="136814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" r="12370" b="35677"/>
          <a:stretch>
            <a:fillRect/>
          </a:stretch>
        </p:blipFill>
        <p:spPr>
          <a:xfrm>
            <a:off x="4944110" y="3500755"/>
            <a:ext cx="6358890" cy="22275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t="5657" r="57077"/>
          <a:stretch>
            <a:fillRect/>
          </a:stretch>
        </p:blipFill>
        <p:spPr>
          <a:xfrm>
            <a:off x="4872355" y="3572510"/>
            <a:ext cx="2952115" cy="18002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l="49201" t="5657" r="2631"/>
          <a:stretch>
            <a:fillRect/>
          </a:stretch>
        </p:blipFill>
        <p:spPr>
          <a:xfrm>
            <a:off x="8328025" y="3572510"/>
            <a:ext cx="3312795" cy="1800225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191770" y="5516880"/>
            <a:ext cx="613029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3525" y="6283960"/>
            <a:ext cx="613029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995"/>
          <a:stretch>
            <a:fillRect/>
          </a:stretch>
        </p:blipFill>
        <p:spPr>
          <a:xfrm>
            <a:off x="360045" y="1224280"/>
            <a:ext cx="11339830" cy="3573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4111054"/>
            <a:ext cx="390377" cy="400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205" y="2420340"/>
            <a:ext cx="11340000" cy="35236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876"/>
          <a:stretch>
            <a:fillRect/>
          </a:stretch>
        </p:blipFill>
        <p:spPr>
          <a:xfrm>
            <a:off x="-24130" y="1412875"/>
            <a:ext cx="11339830" cy="88773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673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33602" y="4845494"/>
            <a:ext cx="380856" cy="40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82"/>
          <a:stretch>
            <a:fillRect/>
          </a:stretch>
        </p:blipFill>
        <p:spPr>
          <a:xfrm>
            <a:off x="695325" y="1052830"/>
            <a:ext cx="11339830" cy="568861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3037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10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44800" y="2298065"/>
            <a:ext cx="794575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78841" y="3382041"/>
            <a:ext cx="1133047" cy="486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3789045"/>
            <a:ext cx="3049270" cy="2551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7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07235" y="2330450"/>
            <a:ext cx="876935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69319" y="3304649"/>
            <a:ext cx="3399143" cy="534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452947" y="3333282"/>
            <a:ext cx="1152090" cy="486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07405" y="4268620"/>
            <a:ext cx="7131536" cy="524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2355" y="5013325"/>
            <a:ext cx="2265680" cy="1661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animBg="1"/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608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11075" b="4914"/>
          <a:stretch>
            <a:fillRect/>
          </a:stretch>
        </p:blipFill>
        <p:spPr>
          <a:xfrm>
            <a:off x="5880100" y="4869180"/>
            <a:ext cx="4850765" cy="18567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16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33602" y="3978012"/>
            <a:ext cx="380856" cy="400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7"/>
          <a:stretch>
            <a:fillRect/>
          </a:stretch>
        </p:blipFill>
        <p:spPr>
          <a:xfrm>
            <a:off x="551815" y="1052195"/>
            <a:ext cx="11120120" cy="568924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2580" y="6165215"/>
            <a:ext cx="820166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11075" r="51058" b="4914"/>
          <a:stretch>
            <a:fillRect/>
          </a:stretch>
        </p:blipFill>
        <p:spPr>
          <a:xfrm>
            <a:off x="623570" y="1556385"/>
            <a:ext cx="4428000" cy="346317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l="48942" t="11075" b="4914"/>
          <a:stretch>
            <a:fillRect/>
          </a:stretch>
        </p:blipFill>
        <p:spPr>
          <a:xfrm>
            <a:off x="5015865" y="1527810"/>
            <a:ext cx="4609885" cy="34560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703705" y="1196340"/>
            <a:ext cx="431228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408795" y="1484630"/>
            <a:ext cx="2037715" cy="1118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5"/>
          <a:stretch>
            <a:fillRect/>
          </a:stretch>
        </p:blipFill>
        <p:spPr>
          <a:xfrm>
            <a:off x="407670" y="1124585"/>
            <a:ext cx="10433565" cy="568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72130" y="2925445"/>
            <a:ext cx="177038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9515" y="3789045"/>
            <a:ext cx="5784215" cy="234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999740" y="5445125"/>
            <a:ext cx="5784215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99515" y="6199505"/>
            <a:ext cx="5630545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4430" y="2853055"/>
            <a:ext cx="188976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3" grpId="0" bldLvl="0" animBg="1"/>
      <p:bldP spid="2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1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47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66"/>
          <a:stretch>
            <a:fillRect/>
          </a:stretch>
        </p:blipFill>
        <p:spPr>
          <a:xfrm>
            <a:off x="4655820" y="3213100"/>
            <a:ext cx="2952160" cy="311086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44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15" r="33285"/>
          <a:stretch>
            <a:fillRect/>
          </a:stretch>
        </p:blipFill>
        <p:spPr>
          <a:xfrm>
            <a:off x="4671695" y="3429000"/>
            <a:ext cx="2880315" cy="311086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48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0045" y="2276475"/>
            <a:ext cx="866330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391"/>
          <a:stretch>
            <a:fillRect/>
          </a:stretch>
        </p:blipFill>
        <p:spPr>
          <a:xfrm>
            <a:off x="911860" y="4149090"/>
            <a:ext cx="5616575" cy="2313305"/>
          </a:xfrm>
          <a:prstGeom prst="rect">
            <a:avLst/>
          </a:prstGeom>
        </p:spPr>
      </p:pic>
      <p:pic>
        <p:nvPicPr>
          <p:cNvPr id="1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179"/>
          <a:stretch>
            <a:fillRect/>
          </a:stretch>
        </p:blipFill>
        <p:spPr>
          <a:xfrm>
            <a:off x="7464425" y="4218940"/>
            <a:ext cx="2026285" cy="224345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91770" y="3248025"/>
            <a:ext cx="923353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320280" y="4293235"/>
            <a:ext cx="3359785" cy="2169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7" grpId="0" bldLvl="0" animBg="1"/>
      <p:bldP spid="1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10" t="9737" r="34595"/>
          <a:stretch>
            <a:fillRect/>
          </a:stretch>
        </p:blipFill>
        <p:spPr>
          <a:xfrm>
            <a:off x="7320280" y="4076700"/>
            <a:ext cx="2520950" cy="256095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24000"/>
            <a:ext cx="11340000" cy="2799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76135" y="3860800"/>
            <a:ext cx="3232785" cy="278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391"/>
          <a:stretch>
            <a:fillRect/>
          </a:stretch>
        </p:blipFill>
        <p:spPr>
          <a:xfrm>
            <a:off x="695325" y="4149090"/>
            <a:ext cx="5616575" cy="231330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263525" y="2276475"/>
            <a:ext cx="10801985" cy="158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47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036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890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1538842"/>
            <a:ext cx="390377" cy="391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53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29722" y="3318877"/>
            <a:ext cx="504634" cy="533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54206" y="4261572"/>
            <a:ext cx="504634" cy="533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54911" y="5289967"/>
            <a:ext cx="514156" cy="533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66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602" y="3548260"/>
            <a:ext cx="371335" cy="409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05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01460" y="3395445"/>
            <a:ext cx="1133047" cy="485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6505" y="4185920"/>
            <a:ext cx="134429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77128" y="5271650"/>
            <a:ext cx="1142569" cy="485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10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602" y="3597771"/>
            <a:ext cx="371335" cy="409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052830"/>
            <a:ext cx="10636250" cy="34220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0595" y="1988820"/>
            <a:ext cx="58356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58"/>
          <a:stretch>
            <a:fillRect/>
          </a:stretch>
        </p:blipFill>
        <p:spPr>
          <a:xfrm>
            <a:off x="1055370" y="4436745"/>
            <a:ext cx="10636250" cy="2304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2025-01-02T17:18:26Z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