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213100"/>
            <a:ext cx="11340000" cy="5517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" r="5508" b="1985"/>
          <a:stretch>
            <a:fillRect/>
          </a:stretch>
        </p:blipFill>
        <p:spPr>
          <a:xfrm>
            <a:off x="767080" y="1196975"/>
            <a:ext cx="10153015" cy="554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053"/>
          <a:stretch>
            <a:fillRect/>
          </a:stretch>
        </p:blipFill>
        <p:spPr>
          <a:xfrm>
            <a:off x="1775460" y="5076000"/>
            <a:ext cx="8568000" cy="156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00605"/>
            <a:ext cx="10871200" cy="196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770" y="4448810"/>
            <a:ext cx="648081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445" y="5157470"/>
            <a:ext cx="5070475" cy="12363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610" y="1358265"/>
            <a:ext cx="170307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1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61540"/>
            <a:ext cx="93605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5445125"/>
            <a:ext cx="5070475" cy="123634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035" y="3213100"/>
            <a:ext cx="93605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425" y="4149090"/>
            <a:ext cx="93605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035" y="4941570"/>
            <a:ext cx="53066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01811"/>
            <a:ext cx="371335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20239"/>
            <a:ext cx="437984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19645"/>
            <a:ext cx="380856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331797"/>
            <a:ext cx="371335" cy="40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474671"/>
            <a:ext cx="799797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4428345"/>
            <a:ext cx="685541" cy="5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48366"/>
            <a:ext cx="380856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5"/>
          <a:stretch>
            <a:fillRect/>
          </a:stretch>
        </p:blipFill>
        <p:spPr>
          <a:xfrm>
            <a:off x="3143250" y="3861435"/>
            <a:ext cx="5976665" cy="1442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 b="12307"/>
          <a:stretch>
            <a:fillRect/>
          </a:stretch>
        </p:blipFill>
        <p:spPr>
          <a:xfrm>
            <a:off x="982980" y="5225415"/>
            <a:ext cx="9361170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2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25629"/>
            <a:ext cx="437984" cy="4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11225" y="3068955"/>
            <a:ext cx="1065725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8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2025-01-01T12:24:59Z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