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3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14.xml"/><Relationship Id="rId2" Type="http://schemas.openxmlformats.org/officeDocument/2006/relationships/image" Target="../media/image19.png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5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tags" Target="../tags/tag17.xml"/><Relationship Id="rId3" Type="http://schemas.openxmlformats.org/officeDocument/2006/relationships/image" Target="../media/image23.png"/><Relationship Id="rId2" Type="http://schemas.openxmlformats.org/officeDocument/2006/relationships/tags" Target="../tags/tag16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tags" Target="../tags/tag20.xml"/><Relationship Id="rId2" Type="http://schemas.openxmlformats.org/officeDocument/2006/relationships/image" Target="../media/image26.png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2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tags" Target="../tags/tag24.xml"/><Relationship Id="rId2" Type="http://schemas.openxmlformats.org/officeDocument/2006/relationships/image" Target="../media/image30.png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image" Target="../media/image31.png"/><Relationship Id="rId3" Type="http://schemas.openxmlformats.org/officeDocument/2006/relationships/tags" Target="../tags/tag26.xml"/><Relationship Id="rId2" Type="http://schemas.openxmlformats.org/officeDocument/2006/relationships/image" Target="../media/image32.png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29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30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3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32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10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71950" y="3081020"/>
            <a:ext cx="38481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50715" y="4149090"/>
            <a:ext cx="3290570" cy="23844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4940935"/>
            <a:ext cx="8209915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3200400"/>
            <a:ext cx="669417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50715" y="4149090"/>
            <a:ext cx="3290570" cy="238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50715" y="3573145"/>
            <a:ext cx="3290570" cy="23844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048115" y="1341120"/>
            <a:ext cx="218186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2204720"/>
            <a:ext cx="557847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60010" y="5085080"/>
            <a:ext cx="1797050" cy="17176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4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204720"/>
            <a:ext cx="10845800" cy="262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3"/>
          <a:stretch>
            <a:fillRect/>
          </a:stretch>
        </p:blipFill>
        <p:spPr>
          <a:xfrm>
            <a:off x="4026535" y="4149090"/>
            <a:ext cx="4139565" cy="24574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63340" y="4149090"/>
            <a:ext cx="4485093" cy="24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27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456425"/>
            <a:ext cx="380856" cy="40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3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57750" y="4699635"/>
            <a:ext cx="86042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92" b="23227"/>
          <a:stretch>
            <a:fillRect/>
          </a:stretch>
        </p:blipFill>
        <p:spPr>
          <a:xfrm>
            <a:off x="8903970" y="4940935"/>
            <a:ext cx="1576705" cy="180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3274" y="2385942"/>
            <a:ext cx="323727" cy="4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04" t="19582" r="31031"/>
          <a:stretch>
            <a:fillRect/>
          </a:stretch>
        </p:blipFill>
        <p:spPr>
          <a:xfrm>
            <a:off x="4655820" y="3284855"/>
            <a:ext cx="2880360" cy="325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7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6045027"/>
            <a:ext cx="771234" cy="4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0"/>
          <a:stretch>
            <a:fillRect/>
          </a:stretch>
        </p:blipFill>
        <p:spPr>
          <a:xfrm>
            <a:off x="360045" y="2422805"/>
            <a:ext cx="11339830" cy="3872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5675683"/>
            <a:ext cx="352292" cy="39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63790" y="5229225"/>
            <a:ext cx="1793240" cy="15919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08"/>
          <a:stretch>
            <a:fillRect/>
          </a:stretch>
        </p:blipFill>
        <p:spPr>
          <a:xfrm>
            <a:off x="360045" y="1224280"/>
            <a:ext cx="9360535" cy="110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46660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39920" y="5445125"/>
            <a:ext cx="3208655" cy="13423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548618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135" y="5877560"/>
            <a:ext cx="529399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65345"/>
          <a:stretch>
            <a:fillRect/>
          </a:stretch>
        </p:blipFill>
        <p:spPr>
          <a:xfrm>
            <a:off x="1343660" y="2204720"/>
            <a:ext cx="2952115" cy="35642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34655" r="33224"/>
          <a:stretch>
            <a:fillRect/>
          </a:stretch>
        </p:blipFill>
        <p:spPr>
          <a:xfrm>
            <a:off x="4295775" y="2204720"/>
            <a:ext cx="2736215" cy="35642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rcRect l="66776"/>
          <a:stretch>
            <a:fillRect/>
          </a:stretch>
        </p:blipFill>
        <p:spPr>
          <a:xfrm>
            <a:off x="7031990" y="2204720"/>
            <a:ext cx="2858578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00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76775" y="4437380"/>
            <a:ext cx="2839085" cy="230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2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7485" y="3284855"/>
            <a:ext cx="418147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9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01565" y="4869180"/>
            <a:ext cx="2388235" cy="19367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3068955"/>
            <a:ext cx="5706110" cy="268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23610" y="1268730"/>
            <a:ext cx="4972091" cy="40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38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370047"/>
            <a:ext cx="437984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354216"/>
            <a:ext cx="380856" cy="41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b="19160"/>
          <a:stretch>
            <a:fillRect/>
          </a:stretch>
        </p:blipFill>
        <p:spPr>
          <a:xfrm>
            <a:off x="4079920" y="3573145"/>
            <a:ext cx="4067130" cy="316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951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6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1376361"/>
            <a:ext cx="533198" cy="4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328624"/>
            <a:ext cx="1085440" cy="46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3" b="26515"/>
          <a:stretch>
            <a:fillRect/>
          </a:stretch>
        </p:blipFill>
        <p:spPr>
          <a:xfrm>
            <a:off x="4079875" y="3284855"/>
            <a:ext cx="4104685" cy="309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6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7365" y="3254375"/>
            <a:ext cx="10788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160" y="3325495"/>
            <a:ext cx="4337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11" b="23425"/>
          <a:stretch>
            <a:fillRect/>
          </a:stretch>
        </p:blipFill>
        <p:spPr>
          <a:xfrm>
            <a:off x="4871720" y="4077335"/>
            <a:ext cx="4789972" cy="25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60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947420" y="3213100"/>
            <a:ext cx="1029720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450715" y="4149090"/>
            <a:ext cx="3290570" cy="23844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icid" val="{539aaf5e-5fb8-4be5-a2b4-3395a78f615e}"/>
</p:tagLst>
</file>

<file path=ppt/tags/tag10.xml><?xml version="1.0" encoding="utf-8"?>
<p:tagLst xmlns:p="http://schemas.openxmlformats.org/presentationml/2006/main">
  <p:tag name="picid" val="{f02487d0-6b6d-41b5-beba-f35a0019e82d}"/>
</p:tagLst>
</file>

<file path=ppt/tags/tag11.xml><?xml version="1.0" encoding="utf-8"?>
<p:tagLst xmlns:p="http://schemas.openxmlformats.org/presentationml/2006/main">
  <p:tag name="picid" val="{f02487d0-6b6d-41b5-beba-f35a0019e82d}"/>
</p:tagLst>
</file>

<file path=ppt/tags/tag12.xml><?xml version="1.0" encoding="utf-8"?>
<p:tagLst xmlns:p="http://schemas.openxmlformats.org/presentationml/2006/main">
  <p:tag name="picid" val="{f02487d0-6b6d-41b5-beba-f35a0019e82d}"/>
</p:tagLst>
</file>

<file path=ppt/tags/tag13.xml><?xml version="1.0" encoding="utf-8"?>
<p:tagLst xmlns:p="http://schemas.openxmlformats.org/presentationml/2006/main">
  <p:tag name="picid" val="{e5c6b90b-5b52-4d1c-9d05-9d9a1ca997ec}"/>
</p:tagLst>
</file>

<file path=ppt/tags/tag14.xml><?xml version="1.0" encoding="utf-8"?>
<p:tagLst xmlns:p="http://schemas.openxmlformats.org/presentationml/2006/main">
  <p:tag name="picid" val="{f02487d0-6b6d-41b5-beba-f35a0019e82d}"/>
</p:tagLst>
</file>

<file path=ppt/tags/tag15.xml><?xml version="1.0" encoding="utf-8"?>
<p:tagLst xmlns:p="http://schemas.openxmlformats.org/presentationml/2006/main">
  <p:tag name="picid" val="{bd76818d-b743-4052-9186-7f27ce5167d1}"/>
</p:tagLst>
</file>

<file path=ppt/tags/tag16.xml><?xml version="1.0" encoding="utf-8"?>
<p:tagLst xmlns:p="http://schemas.openxmlformats.org/presentationml/2006/main">
  <p:tag name="picid" val="{cdf4e58d-cd34-4d02-a28c-346082135c89}"/>
</p:tagLst>
</file>

<file path=ppt/tags/tag17.xml><?xml version="1.0" encoding="utf-8"?>
<p:tagLst xmlns:p="http://schemas.openxmlformats.org/presentationml/2006/main">
  <p:tag name="picid" val="{e254b8b5-af81-4d26-8456-901898b1174c}"/>
</p:tagLst>
</file>

<file path=ppt/tags/tag18.xml><?xml version="1.0" encoding="utf-8"?>
<p:tagLst xmlns:p="http://schemas.openxmlformats.org/presentationml/2006/main">
  <p:tag name="picid" val="{191122d0-624a-4e85-9c79-efb6590c6ac2}"/>
</p:tagLst>
</file>

<file path=ppt/tags/tag19.xml><?xml version="1.0" encoding="utf-8"?>
<p:tagLst xmlns:p="http://schemas.openxmlformats.org/presentationml/2006/main">
  <p:tag name="picid" val="{fbf6da51-8a6f-4b24-8402-43e03c18825a}"/>
</p:tagLst>
</file>

<file path=ppt/tags/tag2.xml><?xml version="1.0" encoding="utf-8"?>
<p:tagLst xmlns:p="http://schemas.openxmlformats.org/presentationml/2006/main">
  <p:tag name="picid" val="{4c7375b0-94d8-454b-803c-9c635e50073b}"/>
</p:tagLst>
</file>

<file path=ppt/tags/tag20.xml><?xml version="1.0" encoding="utf-8"?>
<p:tagLst xmlns:p="http://schemas.openxmlformats.org/presentationml/2006/main">
  <p:tag name="picid" val="{955414b4-c449-4737-a0d1-0957324bc185}"/>
</p:tagLst>
</file>

<file path=ppt/tags/tag21.xml><?xml version="1.0" encoding="utf-8"?>
<p:tagLst xmlns:p="http://schemas.openxmlformats.org/presentationml/2006/main">
  <p:tag name="picid" val="{955414b4-c449-4737-a0d1-0957324bc185}"/>
</p:tagLst>
</file>

<file path=ppt/tags/tag22.xml><?xml version="1.0" encoding="utf-8"?>
<p:tagLst xmlns:p="http://schemas.openxmlformats.org/presentationml/2006/main">
  <p:tag name="picid" val="{b5e1a88d-5f72-4682-92ed-50afbf021e4e}"/>
</p:tagLst>
</file>

<file path=ppt/tags/tag23.xml><?xml version="1.0" encoding="utf-8"?>
<p:tagLst xmlns:p="http://schemas.openxmlformats.org/presentationml/2006/main">
  <p:tag name="picid" val="{080e8e7a-a30c-4431-b818-ddd3699001cc}"/>
</p:tagLst>
</file>

<file path=ppt/tags/tag24.xml><?xml version="1.0" encoding="utf-8"?>
<p:tagLst xmlns:p="http://schemas.openxmlformats.org/presentationml/2006/main">
  <p:tag name="picid" val="{5ad79e62-4c85-4ece-9cba-db9ade73cc03}"/>
</p:tagLst>
</file>

<file path=ppt/tags/tag25.xml><?xml version="1.0" encoding="utf-8"?>
<p:tagLst xmlns:p="http://schemas.openxmlformats.org/presentationml/2006/main">
  <p:tag name="picid" val="{df6fae84-6610-4935-ab84-f92161827286}"/>
</p:tagLst>
</file>

<file path=ppt/tags/tag26.xml><?xml version="1.0" encoding="utf-8"?>
<p:tagLst xmlns:p="http://schemas.openxmlformats.org/presentationml/2006/main">
  <p:tag name="picid" val="{5ad79e62-4c85-4ece-9cba-db9ade73cc03}"/>
</p:tagLst>
</file>

<file path=ppt/tags/tag27.xml><?xml version="1.0" encoding="utf-8"?>
<p:tagLst xmlns:p="http://schemas.openxmlformats.org/presentationml/2006/main">
  <p:tag name="picid" val="{5ad79e62-4c85-4ece-9cba-db9ade73cc03}"/>
</p:tagLst>
</file>

<file path=ppt/tags/tag28.xml><?xml version="1.0" encoding="utf-8"?>
<p:tagLst xmlns:p="http://schemas.openxmlformats.org/presentationml/2006/main">
  <p:tag name="picid" val="{5ad79e62-4c85-4ece-9cba-db9ade73cc03}"/>
</p:tagLst>
</file>

<file path=ppt/tags/tag29.xml><?xml version="1.0" encoding="utf-8"?>
<p:tagLst xmlns:p="http://schemas.openxmlformats.org/presentationml/2006/main">
  <p:tag name="picid" val="{dca6f1cb-ccf8-433e-89aa-ec9e3e15a97e}"/>
</p:tagLst>
</file>

<file path=ppt/tags/tag3.xml><?xml version="1.0" encoding="utf-8"?>
<p:tagLst xmlns:p="http://schemas.openxmlformats.org/presentationml/2006/main">
  <p:tag name="picid" val="{9fe55d0a-ae4f-4bcf-822a-33e81695395c}"/>
</p:tagLst>
</file>

<file path=ppt/tags/tag30.xml><?xml version="1.0" encoding="utf-8"?>
<p:tagLst xmlns:p="http://schemas.openxmlformats.org/presentationml/2006/main">
  <p:tag name="picid" val="{8c36e2eb-5865-47c3-aef0-6ce1b3123126}"/>
</p:tagLst>
</file>

<file path=ppt/tags/tag31.xml><?xml version="1.0" encoding="utf-8"?>
<p:tagLst xmlns:p="http://schemas.openxmlformats.org/presentationml/2006/main">
  <p:tag name="picid" val="{0f16ac41-33db-43dd-aac1-f0b5c702ec77}"/>
</p:tagLst>
</file>

<file path=ppt/tags/tag32.xml><?xml version="1.0" encoding="utf-8"?>
<p:tagLst xmlns:p="http://schemas.openxmlformats.org/presentationml/2006/main">
  <p:tag name="picid" val="{1eebd5af-2c99-496f-971c-0aec2f92ca5b}"/>
</p:tagLst>
</file>

<file path=ppt/tags/tag33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picid" val="{4c7375b0-94d8-454b-803c-9c635e50073b}"/>
</p:tagLst>
</file>

<file path=ppt/tags/tag5.xml><?xml version="1.0" encoding="utf-8"?>
<p:tagLst xmlns:p="http://schemas.openxmlformats.org/presentationml/2006/main">
  <p:tag name="picid" val="{306296c4-5433-443b-800c-4ab5a0afa581}"/>
</p:tagLst>
</file>

<file path=ppt/tags/tag6.xml><?xml version="1.0" encoding="utf-8"?>
<p:tagLst xmlns:p="http://schemas.openxmlformats.org/presentationml/2006/main">
  <p:tag name="picid" val="{306296c4-5433-443b-800c-4ab5a0afa581}"/>
</p:tagLst>
</file>

<file path=ppt/tags/tag7.xml><?xml version="1.0" encoding="utf-8"?>
<p:tagLst xmlns:p="http://schemas.openxmlformats.org/presentationml/2006/main">
  <p:tag name="picid" val="{fb46444e-b7fe-43c7-813e-6efd09dead79}"/>
</p:tagLst>
</file>

<file path=ppt/tags/tag8.xml><?xml version="1.0" encoding="utf-8"?>
<p:tagLst xmlns:p="http://schemas.openxmlformats.org/presentationml/2006/main">
  <p:tag name="picid" val="{fb46444e-b7fe-43c7-813e-6efd09dead79}"/>
</p:tagLst>
</file>

<file path=ppt/tags/tag9.xml><?xml version="1.0" encoding="utf-8"?>
<p:tagLst xmlns:p="http://schemas.openxmlformats.org/presentationml/2006/main">
  <p:tag name="picid" val="{20aec62e-a63a-4471-a0aa-f3d3f6f6bbb0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2025-01-02T08:40:37Z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