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3050540"/>
            <a:ext cx="8073333" cy="75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" b="1190"/>
          <a:stretch>
            <a:fillRect/>
          </a:stretch>
        </p:blipFill>
        <p:spPr>
          <a:xfrm>
            <a:off x="1127125" y="692785"/>
            <a:ext cx="10157180" cy="604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170" y="3645535"/>
            <a:ext cx="371284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4437380"/>
            <a:ext cx="371284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87170" y="5301615"/>
            <a:ext cx="371284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487170" y="6127750"/>
            <a:ext cx="371284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105525" y="3573145"/>
            <a:ext cx="43611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096000" y="4509135"/>
            <a:ext cx="43611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951855" y="5301615"/>
            <a:ext cx="43611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167755" y="6073140"/>
            <a:ext cx="43611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551225" y="1224280"/>
            <a:ext cx="11148650" cy="3998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2494280"/>
            <a:ext cx="70592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04530" y="2493010"/>
            <a:ext cx="309562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3635" y="3429000"/>
            <a:ext cx="691200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12125" y="3490595"/>
            <a:ext cx="309562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7125" y="4509135"/>
            <a:ext cx="54463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360045" y="1224280"/>
            <a:ext cx="10920140" cy="517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360045" y="1224280"/>
            <a:ext cx="1048834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360045" y="1224280"/>
            <a:ext cx="10416585" cy="3478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061210"/>
            <a:ext cx="92748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997200"/>
            <a:ext cx="92748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3789045"/>
            <a:ext cx="92748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66</cp:revision>
  <dcterms:created xsi:type="dcterms:W3CDTF">2015-09-16T06:44:00Z</dcterms:created>
  <dcterms:modified xsi:type="dcterms:W3CDTF">2025-01-01T11:56:49Z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