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213100"/>
            <a:ext cx="11340000" cy="5105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440055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97200"/>
            <a:ext cx="440055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4020820"/>
            <a:ext cx="1097978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214880"/>
            <a:ext cx="57664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213100"/>
            <a:ext cx="57664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610616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02610"/>
            <a:ext cx="610616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4072255"/>
            <a:ext cx="918718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9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8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5505" y="2708910"/>
            <a:ext cx="7837805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05" y="4149090"/>
            <a:ext cx="7837805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8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360" y="2277110"/>
            <a:ext cx="388747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360" y="3131185"/>
            <a:ext cx="553910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58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5355"/>
            <a:ext cx="527240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68955"/>
            <a:ext cx="527240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077335"/>
            <a:ext cx="527240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4941570"/>
            <a:ext cx="527240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400558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285490"/>
            <a:ext cx="951484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0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460" y="2205355"/>
            <a:ext cx="73113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5460" y="3085465"/>
            <a:ext cx="73113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847215" y="3965575"/>
            <a:ext cx="73113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559560" y="5013325"/>
            <a:ext cx="73113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933190"/>
            <a:ext cx="490601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4797425"/>
            <a:ext cx="490601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080" y="5805170"/>
            <a:ext cx="490601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2997200"/>
            <a:ext cx="1009586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4869180"/>
            <a:ext cx="11095355" cy="157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141345"/>
            <a:ext cx="10859770" cy="148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32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2025-01-02T16:48:48Z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