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0" r:id="rId8"/>
    <p:sldId id="349" r:id="rId9"/>
    <p:sldId id="347" r:id="rId10"/>
    <p:sldId id="346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360" y="3048000"/>
            <a:ext cx="64312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3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552222"/>
            <a:ext cx="818841" cy="47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r="29102" b="22041"/>
          <a:stretch>
            <a:fillRect/>
          </a:stretch>
        </p:blipFill>
        <p:spPr>
          <a:xfrm>
            <a:off x="4443730" y="3288030"/>
            <a:ext cx="3305175" cy="334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587294"/>
            <a:ext cx="3332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82" b="29988"/>
          <a:stretch>
            <a:fillRect/>
          </a:stretch>
        </p:blipFill>
        <p:spPr>
          <a:xfrm>
            <a:off x="4007485" y="4005580"/>
            <a:ext cx="416369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4462561"/>
            <a:ext cx="818841" cy="4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r="16402" b="30746"/>
          <a:stretch>
            <a:fillRect/>
          </a:stretch>
        </p:blipFill>
        <p:spPr>
          <a:xfrm>
            <a:off x="4655820" y="5085080"/>
            <a:ext cx="2854483" cy="16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4721583"/>
            <a:ext cx="828362" cy="4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170" y="4293235"/>
            <a:ext cx="2408555" cy="22891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63445"/>
            <a:ext cx="36556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73070"/>
            <a:ext cx="305371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62400"/>
            <a:ext cx="41382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877435"/>
            <a:ext cx="55372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753100"/>
            <a:ext cx="57734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941570"/>
            <a:ext cx="2392045" cy="18332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244215"/>
            <a:ext cx="6629400" cy="224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647690"/>
            <a:ext cx="70796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872371" cy="558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853055"/>
            <a:ext cx="457898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2421255"/>
            <a:ext cx="2724785" cy="208851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914265" y="2853055"/>
            <a:ext cx="382397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2890" y="3717290"/>
            <a:ext cx="537337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2890" y="4802505"/>
            <a:ext cx="879284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2890" y="6093460"/>
            <a:ext cx="678116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933190"/>
            <a:ext cx="3474720" cy="2417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25292"/>
            <a:ext cx="457027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" b="3173"/>
          <a:stretch>
            <a:fillRect/>
          </a:stretch>
        </p:blipFill>
        <p:spPr>
          <a:xfrm>
            <a:off x="360045" y="1268730"/>
            <a:ext cx="11339830" cy="5472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04720"/>
            <a:ext cx="4910455" cy="44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1196975"/>
            <a:ext cx="5499735" cy="382651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4943475" y="5023485"/>
            <a:ext cx="6087110" cy="171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068955"/>
            <a:ext cx="5044440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19645" y="1341120"/>
            <a:ext cx="3491865" cy="357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348865"/>
            <a:ext cx="6976745" cy="176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221480"/>
            <a:ext cx="7306310" cy="176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508508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1765" y="2205355"/>
            <a:ext cx="508508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2890" y="3118485"/>
            <a:ext cx="78219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4077335"/>
            <a:ext cx="78219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3645535"/>
            <a:ext cx="3008630" cy="293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720" y="4194175"/>
            <a:ext cx="2956560" cy="24593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720" y="4194175"/>
            <a:ext cx="2956560" cy="24593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"/>
          <a:stretch>
            <a:fillRect/>
          </a:stretch>
        </p:blipFill>
        <p:spPr>
          <a:xfrm>
            <a:off x="479425" y="1156335"/>
            <a:ext cx="11052175" cy="5657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853055"/>
            <a:ext cx="6468110" cy="176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797425"/>
            <a:ext cx="646811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035" y="5661660"/>
            <a:ext cx="696023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"/>
          <a:stretch>
            <a:fillRect/>
          </a:stretch>
        </p:blipFill>
        <p:spPr>
          <a:xfrm>
            <a:off x="479425" y="1341400"/>
            <a:ext cx="10908000" cy="5427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061210"/>
            <a:ext cx="66090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125220"/>
            <a:ext cx="2956560" cy="245935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07035" y="2997200"/>
            <a:ext cx="840041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035" y="3933190"/>
            <a:ext cx="1001585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035" y="4725670"/>
            <a:ext cx="10277475" cy="2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2474000"/>
            <a:ext cx="361813" cy="4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11692"/>
            <a:ext cx="399899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409702"/>
            <a:ext cx="361813" cy="41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"/>
          <a:stretch>
            <a:fillRect/>
          </a:stretch>
        </p:blipFill>
        <p:spPr>
          <a:xfrm>
            <a:off x="911225" y="5733415"/>
            <a:ext cx="11148105" cy="8699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68" r="69739" b="25108"/>
          <a:stretch>
            <a:fillRect/>
          </a:stretch>
        </p:blipFill>
        <p:spPr>
          <a:xfrm>
            <a:off x="4173220" y="3501390"/>
            <a:ext cx="3845560" cy="209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25911"/>
            <a:ext cx="371335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r="19991" b="24467"/>
          <a:stretch>
            <a:fillRect/>
          </a:stretch>
        </p:blipFill>
        <p:spPr>
          <a:xfrm>
            <a:off x="4462780" y="3861435"/>
            <a:ext cx="3266440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465394"/>
            <a:ext cx="371335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86" b="21196"/>
          <a:stretch>
            <a:fillRect/>
          </a:stretch>
        </p:blipFill>
        <p:spPr>
          <a:xfrm>
            <a:off x="3287395" y="3429000"/>
            <a:ext cx="3110230" cy="324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30"/>
          <a:stretch>
            <a:fillRect/>
          </a:stretch>
        </p:blipFill>
        <p:spPr>
          <a:xfrm>
            <a:off x="360045" y="1224280"/>
            <a:ext cx="11339830" cy="314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94417"/>
            <a:ext cx="390377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t="24005" r="18939" b="23454"/>
          <a:stretch>
            <a:fillRect/>
          </a:stretch>
        </p:blipFill>
        <p:spPr>
          <a:xfrm>
            <a:off x="4583430" y="3285490"/>
            <a:ext cx="4824730" cy="23044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70"/>
          <a:stretch>
            <a:fillRect/>
          </a:stretch>
        </p:blipFill>
        <p:spPr>
          <a:xfrm>
            <a:off x="360045" y="5872760"/>
            <a:ext cx="11339830" cy="83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492294"/>
            <a:ext cx="828362" cy="4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325" y="3260725"/>
            <a:ext cx="318579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92" b="22796"/>
          <a:stretch>
            <a:fillRect/>
          </a:stretch>
        </p:blipFill>
        <p:spPr>
          <a:xfrm>
            <a:off x="8039735" y="3213100"/>
            <a:ext cx="249491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2025-01-02T15:56:43Z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