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2830" y="3021330"/>
            <a:ext cx="500634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584065"/>
            <a:ext cx="586041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733415"/>
            <a:ext cx="586041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47315"/>
            <a:ext cx="82442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573145"/>
            <a:ext cx="82442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81525"/>
            <a:ext cx="824420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06345"/>
            <a:ext cx="694753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4815" y="3501390"/>
            <a:ext cx="694753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01930" y="3429000"/>
            <a:ext cx="8067040" cy="236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595" y="4838065"/>
            <a:ext cx="9744710" cy="173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717290"/>
            <a:ext cx="41287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797425"/>
            <a:ext cx="56565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751272"/>
            <a:ext cx="361813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1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89847"/>
            <a:ext cx="399899" cy="4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88"/>
          <a:stretch>
            <a:fillRect/>
          </a:stretch>
        </p:blipFill>
        <p:spPr>
          <a:xfrm>
            <a:off x="3274695" y="4077335"/>
            <a:ext cx="5641975" cy="1687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 b="31779"/>
          <a:stretch>
            <a:fillRect/>
          </a:stretch>
        </p:blipFill>
        <p:spPr>
          <a:xfrm>
            <a:off x="1055370" y="5655945"/>
            <a:ext cx="9577115" cy="9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586859"/>
            <a:ext cx="390377" cy="43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90410" y="3892550"/>
            <a:ext cx="16389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3609321"/>
            <a:ext cx="333249" cy="41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2824686"/>
            <a:ext cx="618891" cy="5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