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02" r:id="rId3"/>
    <p:sldId id="324" r:id="rId4"/>
    <p:sldId id="341" r:id="rId5"/>
    <p:sldId id="340" r:id="rId6"/>
    <p:sldId id="339" r:id="rId7"/>
    <p:sldId id="338" r:id="rId8"/>
    <p:sldId id="337" r:id="rId9"/>
    <p:sldId id="336" r:id="rId10"/>
    <p:sldId id="335" r:id="rId11"/>
    <p:sldId id="333" r:id="rId12"/>
    <p:sldId id="332" r:id="rId13"/>
    <p:sldId id="330" r:id="rId14"/>
    <p:sldId id="331" r:id="rId15"/>
    <p:sldId id="329" r:id="rId16"/>
    <p:sldId id="327" r:id="rId17"/>
    <p:sldId id="326" r:id="rId18"/>
    <p:sldId id="325" r:id="rId19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64030" y="3120390"/>
            <a:ext cx="8663940" cy="6172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700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580"/>
          <a:stretch>
            <a:fillRect/>
          </a:stretch>
        </p:blipFill>
        <p:spPr>
          <a:xfrm>
            <a:off x="3550920" y="4149090"/>
            <a:ext cx="5090795" cy="194183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6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00705" y="2389121"/>
            <a:ext cx="1104483" cy="4488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1945" y="3101975"/>
            <a:ext cx="7680325" cy="68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580"/>
          <a:stretch>
            <a:fillRect/>
          </a:stretch>
        </p:blipFill>
        <p:spPr>
          <a:xfrm>
            <a:off x="3575685" y="4365625"/>
            <a:ext cx="5090795" cy="19418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34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567305" y="2061210"/>
            <a:ext cx="5716905" cy="3676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64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358236" y="3244235"/>
            <a:ext cx="333249" cy="419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407103" y="4159058"/>
            <a:ext cx="333249" cy="419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063073" y="4168588"/>
            <a:ext cx="333248" cy="40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580"/>
          <a:stretch>
            <a:fillRect/>
          </a:stretch>
        </p:blipFill>
        <p:spPr>
          <a:xfrm>
            <a:off x="3503930" y="4787900"/>
            <a:ext cx="5090795" cy="19418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1052830"/>
            <a:ext cx="10640060" cy="344551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61"/>
          <a:stretch>
            <a:fillRect/>
          </a:stretch>
        </p:blipFill>
        <p:spPr>
          <a:xfrm>
            <a:off x="1991360" y="4365625"/>
            <a:ext cx="9792970" cy="24212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096000" y="5991860"/>
            <a:ext cx="2894330" cy="61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30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622675" y="3108325"/>
            <a:ext cx="1755140" cy="64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12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3053715"/>
            <a:ext cx="7736205" cy="609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21945" y="3933190"/>
            <a:ext cx="10991850" cy="2103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30000"/>
          </a:xfrm>
          <a:prstGeom prst="rect">
            <a:avLst/>
          </a:prstGeom>
        </p:spPr>
      </p:pic>
      <p:sp useBgFill="1">
        <p:nvSpPr>
          <p:cNvPr id="17" name="矩形 16"/>
          <p:cNvSpPr/>
          <p:nvPr/>
        </p:nvSpPr>
        <p:spPr bwMode="white">
          <a:xfrm>
            <a:off x="335280" y="3573145"/>
            <a:ext cx="5536565" cy="1562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800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6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525" y="3357245"/>
            <a:ext cx="2124000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495550" y="3357245"/>
            <a:ext cx="2552065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63525" y="4221480"/>
            <a:ext cx="4656455" cy="488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35280" y="5013325"/>
            <a:ext cx="8066405" cy="735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4" grpId="0" bldLvl="0" animBg="1"/>
      <p:bldP spid="1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7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525" y="2205355"/>
            <a:ext cx="5440045" cy="642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3141345"/>
            <a:ext cx="3312795" cy="642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576320" y="3107690"/>
            <a:ext cx="5724525" cy="642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63525" y="3933190"/>
            <a:ext cx="3312795" cy="642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19380" y="4941570"/>
            <a:ext cx="10621645" cy="642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5" grpId="0" bldLvl="0" animBg="1"/>
      <p:bldP spid="16" grpId="0" bldLvl="0" animBg="1"/>
      <p:bldP spid="1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72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89730" y="4221480"/>
            <a:ext cx="3812540" cy="236474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17"/>
          <a:stretch>
            <a:fillRect/>
          </a:stretch>
        </p:blipFill>
        <p:spPr>
          <a:xfrm>
            <a:off x="360045" y="1224280"/>
            <a:ext cx="11339830" cy="558955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3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463790" y="1412875"/>
            <a:ext cx="2433320" cy="662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47235" y="4853940"/>
            <a:ext cx="3098165" cy="1921510"/>
          </a:xfrm>
          <a:prstGeom prst="rect">
            <a:avLst/>
          </a:prstGeom>
        </p:spPr>
      </p:pic>
      <p:sp useBgFill="1">
        <p:nvSpPr>
          <p:cNvPr id="24" name="矩形 23"/>
          <p:cNvSpPr/>
          <p:nvPr/>
        </p:nvSpPr>
        <p:spPr bwMode="white">
          <a:xfrm>
            <a:off x="263525" y="2348865"/>
            <a:ext cx="6903085" cy="662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335280" y="3213100"/>
            <a:ext cx="6903085" cy="662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263525" y="4077335"/>
            <a:ext cx="10632440" cy="662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4" grpId="0" bldLvl="0" animBg="1"/>
      <p:bldP spid="25" grpId="0" bldLvl="0" animBg="1"/>
      <p:bldP spid="2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96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14" y="2452824"/>
            <a:ext cx="7721862" cy="466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14" y="3357773"/>
            <a:ext cx="3008765" cy="476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45" y="4119880"/>
            <a:ext cx="7519670" cy="855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83880" y="2493010"/>
            <a:ext cx="3098165" cy="19215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131290"/>
            <a:ext cx="11340000" cy="38100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580"/>
          <a:stretch>
            <a:fillRect/>
          </a:stretch>
        </p:blipFill>
        <p:spPr>
          <a:xfrm>
            <a:off x="3791585" y="4941570"/>
            <a:ext cx="4654550" cy="177546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65</cp:revision>
  <dcterms:created xsi:type="dcterms:W3CDTF">2015-09-16T06:44:00Z</dcterms:created>
  <dcterms:modified xsi:type="dcterms:W3CDTF">2024-12-31T13:28:57Z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