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0830" y="3074670"/>
            <a:ext cx="653034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5960" y="2388235"/>
            <a:ext cx="200660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545" y="3428365"/>
            <a:ext cx="362775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491688"/>
            <a:ext cx="218992" cy="4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5208165"/>
            <a:ext cx="599848" cy="4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2252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1617" y="6172896"/>
            <a:ext cx="216775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2578211"/>
            <a:ext cx="1085440" cy="56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4676284"/>
            <a:ext cx="2085188" cy="41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4304030"/>
            <a:ext cx="45491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5373370"/>
            <a:ext cx="454914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865755"/>
            <a:ext cx="698436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509135"/>
            <a:ext cx="698436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02510"/>
            <a:ext cx="81153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213100"/>
            <a:ext cx="81153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4221480"/>
            <a:ext cx="81153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69160"/>
            <a:ext cx="935418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141345"/>
            <a:ext cx="935418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4149090"/>
            <a:ext cx="935418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4251960"/>
            <a:ext cx="91884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157470"/>
            <a:ext cx="91884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125" y="6199505"/>
            <a:ext cx="91884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29000"/>
            <a:ext cx="947356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437380"/>
            <a:ext cx="947356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521573"/>
            <a:ext cx="457027" cy="41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72360"/>
            <a:ext cx="533590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5490"/>
            <a:ext cx="533590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035" y="4293235"/>
            <a:ext cx="533590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>
            <a:fillRect/>
          </a:stretch>
        </p:blipFill>
        <p:spPr>
          <a:xfrm>
            <a:off x="1343660" y="5229225"/>
            <a:ext cx="8352835" cy="8820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88773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5490"/>
            <a:ext cx="88773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4149090"/>
            <a:ext cx="10953750" cy="182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413125"/>
            <a:ext cx="565467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519930"/>
            <a:ext cx="110439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141345"/>
            <a:ext cx="517969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149090"/>
            <a:ext cx="685101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99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5370" y="4293235"/>
            <a:ext cx="5883910" cy="146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6046470"/>
            <a:ext cx="58839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20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19905"/>
            <a:ext cx="36181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 b="8310"/>
          <a:stretch>
            <a:fillRect/>
          </a:stretch>
        </p:blipFill>
        <p:spPr>
          <a:xfrm>
            <a:off x="983615" y="4942205"/>
            <a:ext cx="9721215" cy="187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86191"/>
            <a:ext cx="399899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643047"/>
            <a:ext cx="361813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881600"/>
            <a:ext cx="457027" cy="4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709345"/>
            <a:ext cx="466549" cy="41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09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39133"/>
            <a:ext cx="399899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2" b="12443"/>
          <a:stretch>
            <a:fillRect/>
          </a:stretch>
        </p:blipFill>
        <p:spPr>
          <a:xfrm>
            <a:off x="983615" y="4869815"/>
            <a:ext cx="9865360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093056"/>
            <a:ext cx="457027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