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0" r:id="rId21"/>
    <p:sldId id="338" r:id="rId22"/>
    <p:sldId id="337" r:id="rId23"/>
    <p:sldId id="336" r:id="rId24"/>
    <p:sldId id="334" r:id="rId25"/>
    <p:sldId id="333" r:id="rId26"/>
    <p:sldId id="332" r:id="rId27"/>
    <p:sldId id="331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3078480"/>
            <a:ext cx="632460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0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577335"/>
            <a:ext cx="342770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0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610" y="2293620"/>
            <a:ext cx="488315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798484"/>
            <a:ext cx="371335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918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674348"/>
            <a:ext cx="380856" cy="40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3663080"/>
            <a:ext cx="3370579" cy="4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3663080"/>
            <a:ext cx="3618136" cy="4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483990"/>
            <a:ext cx="3399143" cy="42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3425" y="2483990"/>
            <a:ext cx="3370579" cy="43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857397"/>
            <a:ext cx="342770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2"/>
          <a:stretch>
            <a:fillRect/>
          </a:stretch>
        </p:blipFill>
        <p:spPr>
          <a:xfrm>
            <a:off x="360045" y="2278660"/>
            <a:ext cx="11339830" cy="27854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03"/>
          <a:stretch>
            <a:fillRect/>
          </a:stretch>
        </p:blipFill>
        <p:spPr>
          <a:xfrm>
            <a:off x="360045" y="1224280"/>
            <a:ext cx="8505825" cy="1005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250" y="2279015"/>
            <a:ext cx="53530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7" b="9581"/>
          <a:stretch>
            <a:fillRect/>
          </a:stretch>
        </p:blipFill>
        <p:spPr>
          <a:xfrm>
            <a:off x="1271270" y="5033010"/>
            <a:ext cx="9288780" cy="1779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8"/>
          <a:stretch>
            <a:fillRect/>
          </a:stretch>
        </p:blipFill>
        <p:spPr>
          <a:xfrm>
            <a:off x="407035" y="1196975"/>
            <a:ext cx="10963910" cy="3942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10" y="2132965"/>
            <a:ext cx="5613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9" b="7091"/>
          <a:stretch>
            <a:fillRect/>
          </a:stretch>
        </p:blipFill>
        <p:spPr>
          <a:xfrm>
            <a:off x="1246505" y="4941570"/>
            <a:ext cx="10111105" cy="1859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4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103317"/>
            <a:ext cx="380856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5515984"/>
            <a:ext cx="666498" cy="55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8"/>
          <a:stretch>
            <a:fillRect/>
          </a:stretch>
        </p:blipFill>
        <p:spPr>
          <a:xfrm>
            <a:off x="551180" y="1124585"/>
            <a:ext cx="10800080" cy="56892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/>
          <a:stretch>
            <a:fillRect/>
          </a:stretch>
        </p:blipFill>
        <p:spPr>
          <a:xfrm>
            <a:off x="1127125" y="2132965"/>
            <a:ext cx="10513740" cy="46380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4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5085715"/>
            <a:ext cx="7513320" cy="164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2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9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493010"/>
            <a:ext cx="940498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9700" y="3429000"/>
            <a:ext cx="940498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4437380"/>
            <a:ext cx="940498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674728"/>
            <a:ext cx="437984" cy="40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452743"/>
            <a:ext cx="390377" cy="4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4015" y="3053715"/>
            <a:ext cx="460438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4237990"/>
            <a:ext cx="908431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495" y="5306060"/>
            <a:ext cx="707326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94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25065"/>
            <a:ext cx="445198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730574"/>
            <a:ext cx="371335" cy="4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38786"/>
            <a:ext cx="380856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77"/>
          <a:stretch>
            <a:fillRect/>
          </a:stretch>
        </p:blipFill>
        <p:spPr>
          <a:xfrm>
            <a:off x="911225" y="5229225"/>
            <a:ext cx="9505360" cy="99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2025-01-01T04:12:50Z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