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32"/>
  </p:handoutMasterIdLst>
  <p:sldIdLst>
    <p:sldId id="302" r:id="rId3"/>
    <p:sldId id="324" r:id="rId4"/>
    <p:sldId id="362" r:id="rId5"/>
    <p:sldId id="360" r:id="rId6"/>
    <p:sldId id="357" r:id="rId7"/>
    <p:sldId id="355" r:id="rId8"/>
    <p:sldId id="353" r:id="rId9"/>
    <p:sldId id="351" r:id="rId10"/>
    <p:sldId id="349" r:id="rId11"/>
    <p:sldId id="348" r:id="rId12"/>
    <p:sldId id="346" r:id="rId13"/>
    <p:sldId id="345" r:id="rId14"/>
    <p:sldId id="344" r:id="rId15"/>
    <p:sldId id="343" r:id="rId16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962275"/>
            <a:ext cx="63055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3540506"/>
            <a:ext cx="352292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885" y="4292955"/>
            <a:ext cx="11340000" cy="2053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4332959"/>
            <a:ext cx="1637682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3324" y="4332959"/>
            <a:ext cx="923576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1414538"/>
            <a:ext cx="790277" cy="4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4710855"/>
            <a:ext cx="1732896" cy="4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4206" y="4691802"/>
            <a:ext cx="790277" cy="4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1" t="38869"/>
          <a:stretch>
            <a:fillRect/>
          </a:stretch>
        </p:blipFill>
        <p:spPr>
          <a:xfrm>
            <a:off x="8256315" y="1340765"/>
            <a:ext cx="3418795" cy="299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2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2552223"/>
            <a:ext cx="1742418" cy="45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730" y="2533112"/>
            <a:ext cx="790277" cy="44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1" t="38869"/>
          <a:stretch>
            <a:fillRect/>
          </a:stretch>
        </p:blipFill>
        <p:spPr>
          <a:xfrm>
            <a:off x="4368210" y="3501670"/>
            <a:ext cx="3418795" cy="299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77200" cy="1027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04440"/>
            <a:ext cx="11340000" cy="18947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62" y="3429305"/>
            <a:ext cx="352292" cy="39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57" b="26351"/>
          <a:stretch>
            <a:fillRect/>
          </a:stretch>
        </p:blipFill>
        <p:spPr>
          <a:xfrm>
            <a:off x="7536180" y="3284855"/>
            <a:ext cx="2404110" cy="16205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3" b="11730"/>
          <a:stretch>
            <a:fillRect/>
          </a:stretch>
        </p:blipFill>
        <p:spPr>
          <a:xfrm>
            <a:off x="1271905" y="4937125"/>
            <a:ext cx="9504680" cy="173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2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1" b="25872"/>
          <a:stretch>
            <a:fillRect/>
          </a:stretch>
        </p:blipFill>
        <p:spPr>
          <a:xfrm>
            <a:off x="4944110" y="3860800"/>
            <a:ext cx="4286250" cy="23761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 b="17095"/>
          <a:stretch>
            <a:fillRect/>
          </a:stretch>
        </p:blipFill>
        <p:spPr>
          <a:xfrm>
            <a:off x="1200150" y="5149215"/>
            <a:ext cx="10584860" cy="1664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3840" y="5226685"/>
            <a:ext cx="6934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2418800"/>
            <a:ext cx="1037833" cy="44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8" b="38029"/>
          <a:stretch>
            <a:fillRect/>
          </a:stretch>
        </p:blipFill>
        <p:spPr>
          <a:xfrm>
            <a:off x="4104640" y="3429000"/>
            <a:ext cx="398272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356610"/>
            <a:ext cx="3848100" cy="29432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 b="52336"/>
          <a:stretch>
            <a:fillRect/>
          </a:stretch>
        </p:blipFill>
        <p:spPr>
          <a:xfrm>
            <a:off x="1199515" y="4149090"/>
            <a:ext cx="5616620" cy="2520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5085080"/>
            <a:ext cx="55289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6068695"/>
            <a:ext cx="55289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221480"/>
            <a:ext cx="55289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04"/>
          <a:stretch>
            <a:fillRect/>
          </a:stretch>
        </p:blipFill>
        <p:spPr>
          <a:xfrm>
            <a:off x="426085" y="1484910"/>
            <a:ext cx="11339830" cy="2723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076700"/>
            <a:ext cx="3462020" cy="264795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07670" y="2545715"/>
            <a:ext cx="106635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3500755"/>
            <a:ext cx="106635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1"/>
          <a:stretch>
            <a:fillRect/>
          </a:stretch>
        </p:blipFill>
        <p:spPr>
          <a:xfrm>
            <a:off x="360045" y="2350415"/>
            <a:ext cx="11339830" cy="2926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4724158"/>
            <a:ext cx="352292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82" b="29031"/>
          <a:stretch>
            <a:fillRect/>
          </a:stretch>
        </p:blipFill>
        <p:spPr>
          <a:xfrm>
            <a:off x="5088255" y="4220845"/>
            <a:ext cx="2026285" cy="19335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33"/>
          <a:stretch>
            <a:fillRect/>
          </a:stretch>
        </p:blipFill>
        <p:spPr>
          <a:xfrm>
            <a:off x="360045" y="1224280"/>
            <a:ext cx="8672830" cy="9702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12508"/>
          <a:stretch>
            <a:fillRect/>
          </a:stretch>
        </p:blipFill>
        <p:spPr>
          <a:xfrm>
            <a:off x="983615" y="5874385"/>
            <a:ext cx="10297160" cy="86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b="43765"/>
          <a:stretch>
            <a:fillRect/>
          </a:stretch>
        </p:blipFill>
        <p:spPr>
          <a:xfrm>
            <a:off x="4655820" y="4004945"/>
            <a:ext cx="359283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84855"/>
            <a:ext cx="46374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20845"/>
            <a:ext cx="83464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085080"/>
            <a:ext cx="83464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5949315"/>
            <a:ext cx="83464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82327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r="5607" b="43765"/>
          <a:stretch>
            <a:fillRect/>
          </a:stretch>
        </p:blipFill>
        <p:spPr>
          <a:xfrm>
            <a:off x="8544560" y="1261745"/>
            <a:ext cx="3024505" cy="27432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19380" y="3284855"/>
            <a:ext cx="82327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364990"/>
            <a:ext cx="2400300" cy="236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356903"/>
            <a:ext cx="504634" cy="46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4299570"/>
            <a:ext cx="2237531" cy="52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04945"/>
            <a:ext cx="2611755" cy="25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9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04945"/>
            <a:ext cx="2611755" cy="25749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360045" y="1224280"/>
            <a:ext cx="7968660" cy="989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510" y="2420620"/>
            <a:ext cx="3014980" cy="297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60045" y="1224280"/>
            <a:ext cx="6671990" cy="4326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75910" y="1340485"/>
            <a:ext cx="17995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340485"/>
            <a:ext cx="3303905" cy="325755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2182495"/>
            <a:ext cx="511175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088640"/>
            <a:ext cx="6777990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796790"/>
            <a:ext cx="696277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42185"/>
            <a:ext cx="456882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004945"/>
            <a:ext cx="2684780" cy="26473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280" y="3140710"/>
            <a:ext cx="1039939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47845"/>
            <a:ext cx="380856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5" r="29679" b="30389"/>
          <a:stretch>
            <a:fillRect/>
          </a:stretch>
        </p:blipFill>
        <p:spPr>
          <a:xfrm>
            <a:off x="4439920" y="2276475"/>
            <a:ext cx="3384505" cy="29527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11860" y="5507990"/>
            <a:ext cx="10800760" cy="94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3657787"/>
            <a:ext cx="352292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 b="27572"/>
          <a:stretch>
            <a:fillRect/>
          </a:stretch>
        </p:blipFill>
        <p:spPr>
          <a:xfrm>
            <a:off x="4224020" y="3213100"/>
            <a:ext cx="3744005" cy="27364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83615" y="5943600"/>
            <a:ext cx="11017295" cy="84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9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438507"/>
            <a:ext cx="352292" cy="39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r="21475" b="29472"/>
          <a:stretch>
            <a:fillRect/>
          </a:stretch>
        </p:blipFill>
        <p:spPr>
          <a:xfrm>
            <a:off x="4224020" y="2581910"/>
            <a:ext cx="3672160" cy="26644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11860" y="5651500"/>
            <a:ext cx="10873150" cy="87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325" y="2372360"/>
            <a:ext cx="9296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28164"/>
          <a:stretch>
            <a:fillRect/>
          </a:stretch>
        </p:blipFill>
        <p:spPr>
          <a:xfrm>
            <a:off x="4295775" y="3175000"/>
            <a:ext cx="3456350" cy="3168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1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8" t="12290" r="24262" b="26206"/>
          <a:stretch>
            <a:fillRect/>
          </a:stretch>
        </p:blipFill>
        <p:spPr>
          <a:xfrm>
            <a:off x="5951855" y="3860800"/>
            <a:ext cx="3096260" cy="21609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5396"/>
          <a:stretch>
            <a:fillRect/>
          </a:stretch>
        </p:blipFill>
        <p:spPr>
          <a:xfrm>
            <a:off x="983615" y="5009515"/>
            <a:ext cx="10873105" cy="1803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935" y="5106035"/>
            <a:ext cx="69024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891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9720" y="3234690"/>
            <a:ext cx="68262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85" r="64718" b="20995"/>
          <a:stretch>
            <a:fillRect/>
          </a:stretch>
        </p:blipFill>
        <p:spPr>
          <a:xfrm>
            <a:off x="4455795" y="4796790"/>
            <a:ext cx="3281045" cy="19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324233"/>
            <a:ext cx="1018790" cy="44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t="5586" r="26341" b="28066"/>
          <a:stretch>
            <a:fillRect/>
          </a:stretch>
        </p:blipFill>
        <p:spPr>
          <a:xfrm>
            <a:off x="4655820" y="3356610"/>
            <a:ext cx="2880315" cy="309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