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3063240"/>
            <a:ext cx="110413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38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941570"/>
            <a:ext cx="2087245" cy="1788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2826385" cy="24218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205" y="2421255"/>
            <a:ext cx="3191510" cy="27349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943" r="24017" b="3692"/>
          <a:stretch>
            <a:fillRect/>
          </a:stretch>
        </p:blipFill>
        <p:spPr>
          <a:xfrm>
            <a:off x="5078095" y="4077335"/>
            <a:ext cx="2035810" cy="27279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405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943" r="24017" b="3692"/>
          <a:stretch>
            <a:fillRect/>
          </a:stretch>
        </p:blipFill>
        <p:spPr>
          <a:xfrm>
            <a:off x="5078095" y="4005580"/>
            <a:ext cx="2035810" cy="2727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06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943" r="24017" b="3692"/>
          <a:stretch>
            <a:fillRect/>
          </a:stretch>
        </p:blipFill>
        <p:spPr>
          <a:xfrm>
            <a:off x="7463790" y="4005580"/>
            <a:ext cx="2035810" cy="2727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3933190"/>
            <a:ext cx="3191510" cy="27349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213100"/>
            <a:ext cx="397319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943" r="24017" b="3692"/>
          <a:stretch>
            <a:fillRect/>
          </a:stretch>
        </p:blipFill>
        <p:spPr>
          <a:xfrm>
            <a:off x="8688070" y="3141345"/>
            <a:ext cx="2035810" cy="27279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068955"/>
            <a:ext cx="3191510" cy="273494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4221480"/>
            <a:ext cx="44831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5229225"/>
            <a:ext cx="44831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348865"/>
            <a:ext cx="649414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943" r="24017" b="3692"/>
          <a:stretch>
            <a:fillRect/>
          </a:stretch>
        </p:blipFill>
        <p:spPr>
          <a:xfrm>
            <a:off x="8543925" y="4221480"/>
            <a:ext cx="1868805" cy="25044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149090"/>
            <a:ext cx="2929890" cy="251079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3248660"/>
            <a:ext cx="1057211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221480"/>
            <a:ext cx="375983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301615"/>
            <a:ext cx="375983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5220"/>
            <a:ext cx="10406380" cy="5643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18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5" y="1268730"/>
            <a:ext cx="11286796" cy="507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69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510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38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10325100" cy="171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0" y="5013325"/>
            <a:ext cx="2651760" cy="16687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135" y="4365625"/>
            <a:ext cx="103251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16315" y="1341120"/>
            <a:ext cx="256476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509135"/>
            <a:ext cx="3109595" cy="195707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91135" y="2132965"/>
            <a:ext cx="425386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511675" y="2205355"/>
            <a:ext cx="654050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3213100"/>
            <a:ext cx="661733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80860" y="3177540"/>
            <a:ext cx="350520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9" grpId="0" bldLvl="0" animBg="1"/>
      <p:bldP spid="40" grpId="0" bldLvl="0" animBg="1"/>
      <p:bldP spid="42" grpId="0" bldLvl="0" animBg="1"/>
      <p:bldP spid="4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2024-12-31T15:23:38Z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