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4415" y="2308860"/>
            <a:ext cx="5042535" cy="2284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9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573145"/>
            <a:ext cx="698373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2495" y="4365625"/>
            <a:ext cx="698373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9470" y="5158105"/>
            <a:ext cx="698373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4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36445"/>
            <a:ext cx="807212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0990" y="2853055"/>
            <a:ext cx="807212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3669665"/>
            <a:ext cx="807212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54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59"/>
          <a:stretch>
            <a:fillRect/>
          </a:stretch>
        </p:blipFill>
        <p:spPr>
          <a:xfrm>
            <a:off x="2927350" y="3285490"/>
            <a:ext cx="6408420" cy="32613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5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59" b="3499"/>
          <a:stretch>
            <a:fillRect/>
          </a:stretch>
        </p:blipFill>
        <p:spPr>
          <a:xfrm>
            <a:off x="3503930" y="4265930"/>
            <a:ext cx="5204046" cy="2556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0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113915"/>
            <a:ext cx="566547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59" b="3499"/>
          <a:stretch>
            <a:fillRect/>
          </a:stretch>
        </p:blipFill>
        <p:spPr>
          <a:xfrm>
            <a:off x="3503930" y="3768090"/>
            <a:ext cx="5204046" cy="2556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22885" y="2925445"/>
            <a:ext cx="608266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5514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3029144"/>
            <a:ext cx="380856" cy="40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88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3712742"/>
            <a:ext cx="371335" cy="41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849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32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493265"/>
            <a:ext cx="352292" cy="40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2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360" y="2439025"/>
            <a:ext cx="571284" cy="401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34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3976454"/>
            <a:ext cx="371335" cy="4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39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05280" y="3728720"/>
            <a:ext cx="2343785" cy="124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9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009265"/>
            <a:ext cx="712787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3861435"/>
            <a:ext cx="712787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8085" y="4797425"/>
            <a:ext cx="712787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80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689350"/>
            <a:ext cx="7224395" cy="112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5125720"/>
            <a:ext cx="7224395" cy="112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23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2976245"/>
            <a:ext cx="783844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3789045"/>
            <a:ext cx="783844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88085" y="4664075"/>
            <a:ext cx="783844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5370" y="5589270"/>
            <a:ext cx="783844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6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21535"/>
            <a:ext cx="921956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2997200"/>
            <a:ext cx="921956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7035" y="3789045"/>
            <a:ext cx="921956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581525"/>
            <a:ext cx="921956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6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632200"/>
            <a:ext cx="732853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4509135"/>
            <a:ext cx="732853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3615" y="5386070"/>
            <a:ext cx="7328535" cy="113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03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6695"/>
            <a:ext cx="11340000" cy="5599301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795"/>
            <a:ext cx="11340000" cy="57859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7215" y="3357245"/>
            <a:ext cx="9111615" cy="203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03705" y="5606415"/>
            <a:ext cx="9111615" cy="113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96695"/>
            <a:ext cx="11340000" cy="5571022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35280" y="2925445"/>
            <a:ext cx="5648325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221480"/>
            <a:ext cx="5648325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380" y="5661660"/>
            <a:ext cx="5648325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" grpId="0" bldLvl="0" animBg="1"/>
      <p:bldP spid="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"/>
          <a:stretch>
            <a:fillRect/>
          </a:stretch>
        </p:blipFill>
        <p:spPr>
          <a:xfrm>
            <a:off x="360045" y="1197255"/>
            <a:ext cx="11339830" cy="5522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337810"/>
            <a:ext cx="380856" cy="40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90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86750" y="2578827"/>
            <a:ext cx="2161360" cy="534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7240" y="3416935"/>
            <a:ext cx="156527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0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545" y="2997835"/>
            <a:ext cx="490728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30831" y="4170637"/>
            <a:ext cx="2123274" cy="40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2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06295"/>
            <a:ext cx="527431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59635" y="3084830"/>
            <a:ext cx="262445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306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651125"/>
            <a:ext cx="9034145" cy="122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005580"/>
            <a:ext cx="9034145" cy="122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6990" y="5445125"/>
            <a:ext cx="9034145" cy="122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3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9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99970"/>
            <a:ext cx="521779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213100"/>
            <a:ext cx="521779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81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376418"/>
            <a:ext cx="314206" cy="39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2025-01-01T03:28:52Z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