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110" y="3040380"/>
            <a:ext cx="1043178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205355"/>
            <a:ext cx="435356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510" y="1917065"/>
            <a:ext cx="3315970" cy="29146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/>
          <a:stretch>
            <a:fillRect/>
          </a:stretch>
        </p:blipFill>
        <p:spPr>
          <a:xfrm>
            <a:off x="335265" y="3068955"/>
            <a:ext cx="4223430" cy="27901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2890" y="3141345"/>
            <a:ext cx="435356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4077335"/>
            <a:ext cx="435356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5013325"/>
            <a:ext cx="435356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360045" y="2277110"/>
            <a:ext cx="9048160" cy="37198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344545"/>
            <a:ext cx="525526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345305"/>
            <a:ext cx="962914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219065"/>
            <a:ext cx="309816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125220"/>
            <a:ext cx="331597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4433985"/>
            <a:ext cx="828362" cy="4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077335"/>
            <a:ext cx="4667885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32025"/>
            <a:ext cx="615696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04845"/>
            <a:ext cx="396938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69410"/>
            <a:ext cx="46577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048885"/>
            <a:ext cx="529399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0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499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420" y="4941570"/>
            <a:ext cx="2131060" cy="18129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21255"/>
            <a:ext cx="639064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4950" y="3357245"/>
            <a:ext cx="639064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365625"/>
            <a:ext cx="7003415" cy="176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293235"/>
            <a:ext cx="2837815" cy="23888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293235"/>
            <a:ext cx="2837815" cy="23888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8"/>
          <a:stretch>
            <a:fillRect/>
          </a:stretch>
        </p:blipFill>
        <p:spPr>
          <a:xfrm>
            <a:off x="360045" y="1224280"/>
            <a:ext cx="10561320" cy="551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920" y="4143375"/>
            <a:ext cx="204660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5099050"/>
            <a:ext cx="587248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5992495"/>
            <a:ext cx="80137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520448"/>
            <a:ext cx="1837632" cy="4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220" y="2265045"/>
            <a:ext cx="2629535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06445"/>
            <a:ext cx="4212590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221480"/>
            <a:ext cx="2837815" cy="238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4634" y="3542532"/>
            <a:ext cx="809319" cy="46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390" y="4293235"/>
            <a:ext cx="2837815" cy="238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357245"/>
            <a:ext cx="5106035" cy="16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5301615"/>
            <a:ext cx="56515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32660"/>
            <a:ext cx="529463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84525"/>
            <a:ext cx="969581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8" t="43127" b="6313"/>
          <a:stretch>
            <a:fillRect/>
          </a:stretch>
        </p:blipFill>
        <p:spPr>
          <a:xfrm>
            <a:off x="3630295" y="4298315"/>
            <a:ext cx="4930775" cy="24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221480"/>
            <a:ext cx="2836545" cy="24930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2024-12-31T09:16:20Z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