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4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4" r:id="rId14"/>
    <p:sldId id="343" r:id="rId15"/>
    <p:sldId id="341" r:id="rId16"/>
    <p:sldId id="340" r:id="rId17"/>
    <p:sldId id="338" r:id="rId18"/>
    <p:sldId id="336" r:id="rId19"/>
    <p:sldId id="335" r:id="rId20"/>
    <p:sldId id="333" r:id="rId21"/>
    <p:sldId id="332" r:id="rId22"/>
    <p:sldId id="330" r:id="rId23"/>
    <p:sldId id="329" r:id="rId24"/>
    <p:sldId id="390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0" y="3052445"/>
            <a:ext cx="68199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6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4165" y="2275205"/>
            <a:ext cx="66929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7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895" y="1360170"/>
            <a:ext cx="71945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66" b="24419"/>
          <a:stretch>
            <a:fillRect/>
          </a:stretch>
        </p:blipFill>
        <p:spPr>
          <a:xfrm>
            <a:off x="4475480" y="3789045"/>
            <a:ext cx="3240405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9380" y="1394460"/>
            <a:ext cx="85661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0810" y="1380490"/>
            <a:ext cx="80010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0075" y="2355850"/>
            <a:ext cx="81915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320" y="2254885"/>
            <a:ext cx="109474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3090" y="3308350"/>
            <a:ext cx="8286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8345" y="3308350"/>
            <a:ext cx="83820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5735" y="4296410"/>
            <a:ext cx="84709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01105" y="4199255"/>
            <a:ext cx="155194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30" t="28810" r="21042" b="20787"/>
          <a:stretch>
            <a:fillRect/>
          </a:stretch>
        </p:blipFill>
        <p:spPr>
          <a:xfrm>
            <a:off x="4638040" y="5156835"/>
            <a:ext cx="2783840" cy="153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8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439392"/>
            <a:ext cx="380856" cy="40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0" b="5560"/>
          <a:stretch>
            <a:fillRect/>
          </a:stretch>
        </p:blipFill>
        <p:spPr>
          <a:xfrm>
            <a:off x="623570" y="3571875"/>
            <a:ext cx="11233195" cy="3241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60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3909992"/>
            <a:ext cx="352292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7" b="25042"/>
          <a:stretch>
            <a:fillRect/>
          </a:stretch>
        </p:blipFill>
        <p:spPr>
          <a:xfrm>
            <a:off x="4728210" y="3789045"/>
            <a:ext cx="268160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81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7" b="25042"/>
          <a:stretch>
            <a:fillRect/>
          </a:stretch>
        </p:blipFill>
        <p:spPr>
          <a:xfrm>
            <a:off x="7464425" y="1484630"/>
            <a:ext cx="3353435" cy="31515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6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1300" y="4100195"/>
            <a:ext cx="79438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 r="23379" b="24088"/>
          <a:stretch>
            <a:fillRect/>
          </a:stretch>
        </p:blipFill>
        <p:spPr>
          <a:xfrm>
            <a:off x="7968615" y="3789045"/>
            <a:ext cx="1534160" cy="14122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 b="13174"/>
          <a:stretch>
            <a:fillRect/>
          </a:stretch>
        </p:blipFill>
        <p:spPr>
          <a:xfrm>
            <a:off x="1271905" y="4972050"/>
            <a:ext cx="10297160" cy="184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1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3198" y="5220048"/>
            <a:ext cx="780755" cy="44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80440"/>
            <a:ext cx="10947400" cy="1884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8" b="2761"/>
          <a:stretch>
            <a:fillRect/>
          </a:stretch>
        </p:blipFill>
        <p:spPr>
          <a:xfrm>
            <a:off x="1199515" y="2698115"/>
            <a:ext cx="10369550" cy="411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2853055"/>
            <a:ext cx="46342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3716655"/>
            <a:ext cx="463423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4509135"/>
            <a:ext cx="463423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860" y="5373370"/>
            <a:ext cx="463423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860" y="6177915"/>
            <a:ext cx="463423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3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718546" cy="115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3"/>
          <a:stretch>
            <a:fillRect/>
          </a:stretch>
        </p:blipFill>
        <p:spPr>
          <a:xfrm>
            <a:off x="360045" y="2228850"/>
            <a:ext cx="11339830" cy="4584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3544598"/>
            <a:ext cx="371335" cy="4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60045" y="1224280"/>
            <a:ext cx="6096045" cy="1498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25" y="2105660"/>
            <a:ext cx="488442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 t="40660"/>
          <a:stretch>
            <a:fillRect/>
          </a:stretch>
        </p:blipFill>
        <p:spPr>
          <a:xfrm>
            <a:off x="7896270" y="1556665"/>
            <a:ext cx="3587705" cy="29029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45"/>
          <a:stretch>
            <a:fillRect/>
          </a:stretch>
        </p:blipFill>
        <p:spPr>
          <a:xfrm>
            <a:off x="479425" y="2780665"/>
            <a:ext cx="6696755" cy="18948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5765" y="2924810"/>
            <a:ext cx="571881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5765" y="3933190"/>
            <a:ext cx="266636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3885" y="3870325"/>
            <a:ext cx="38125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5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4065" y="1340485"/>
            <a:ext cx="210439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 t="40660"/>
          <a:stretch>
            <a:fillRect/>
          </a:stretch>
        </p:blipFill>
        <p:spPr>
          <a:xfrm>
            <a:off x="7896270" y="1462685"/>
            <a:ext cx="3587705" cy="290294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35280" y="2172970"/>
            <a:ext cx="468757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022850" y="2204720"/>
            <a:ext cx="298196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3068955"/>
            <a:ext cx="558673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3933190"/>
            <a:ext cx="424116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512310" y="4004945"/>
            <a:ext cx="169926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0045" y="4797425"/>
            <a:ext cx="870331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5732780"/>
            <a:ext cx="870331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28300" cy="1365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97"/>
          <a:stretch>
            <a:fillRect/>
          </a:stretch>
        </p:blipFill>
        <p:spPr>
          <a:xfrm>
            <a:off x="360045" y="2636520"/>
            <a:ext cx="11339830" cy="2016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760" y="4436745"/>
            <a:ext cx="2825115" cy="229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01" b="3555"/>
          <a:stretch>
            <a:fillRect/>
          </a:stretch>
        </p:blipFill>
        <p:spPr>
          <a:xfrm>
            <a:off x="407670" y="1412875"/>
            <a:ext cx="11339830" cy="2663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760" y="4364990"/>
            <a:ext cx="2825115" cy="229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3"/>
          <a:stretch>
            <a:fillRect/>
          </a:stretch>
        </p:blipFill>
        <p:spPr>
          <a:xfrm>
            <a:off x="360045" y="1124585"/>
            <a:ext cx="11339830" cy="5517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605" y="1916430"/>
            <a:ext cx="2618105" cy="21259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30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695" y="2636520"/>
            <a:ext cx="2214880" cy="17989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9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944110" y="1340485"/>
            <a:ext cx="23691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00355" y="2218055"/>
            <a:ext cx="566737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828165" y="3429000"/>
            <a:ext cx="292735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4274185"/>
            <a:ext cx="6716395" cy="207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3434080"/>
            <a:ext cx="14928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0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443671"/>
            <a:ext cx="437984" cy="4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2" b="26120"/>
          <a:stretch>
            <a:fillRect/>
          </a:stretch>
        </p:blipFill>
        <p:spPr>
          <a:xfrm>
            <a:off x="4022090" y="3860800"/>
            <a:ext cx="4148455" cy="282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2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5163" y="2340678"/>
            <a:ext cx="1018790" cy="44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t="9258" r="13641" b="4116"/>
          <a:stretch>
            <a:fillRect/>
          </a:stretch>
        </p:blipFill>
        <p:spPr>
          <a:xfrm>
            <a:off x="4371975" y="3056255"/>
            <a:ext cx="3448050" cy="3455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6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37665"/>
            <a:ext cx="11340000" cy="1883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9763" y="1538433"/>
            <a:ext cx="799798" cy="44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4700" y="1451610"/>
            <a:ext cx="174244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194" y="2484914"/>
            <a:ext cx="1180654" cy="52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52" b="33248"/>
          <a:stretch>
            <a:fillRect/>
          </a:stretch>
        </p:blipFill>
        <p:spPr>
          <a:xfrm>
            <a:off x="3792220" y="3429000"/>
            <a:ext cx="4540885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28844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4" b="33113"/>
          <a:stretch>
            <a:fillRect/>
          </a:stretch>
        </p:blipFill>
        <p:spPr>
          <a:xfrm>
            <a:off x="4098925" y="3789045"/>
            <a:ext cx="3994150" cy="29095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76475"/>
            <a:ext cx="591947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101340"/>
            <a:ext cx="591947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4004945"/>
            <a:ext cx="591947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0045" y="4869180"/>
            <a:ext cx="11001375" cy="154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8" grpId="0" bldLvl="0" animBg="1"/>
      <p:bldP spid="3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2580" y="3380105"/>
            <a:ext cx="8039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20" b="52027"/>
          <a:stretch>
            <a:fillRect/>
          </a:stretch>
        </p:blipFill>
        <p:spPr>
          <a:xfrm>
            <a:off x="911860" y="4293235"/>
            <a:ext cx="4896530" cy="18722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8" b="18818"/>
          <a:stretch>
            <a:fillRect/>
          </a:stretch>
        </p:blipFill>
        <p:spPr>
          <a:xfrm>
            <a:off x="8183880" y="4149090"/>
            <a:ext cx="2827655" cy="23260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06" r="68468"/>
          <a:stretch>
            <a:fillRect/>
          </a:stretch>
        </p:blipFill>
        <p:spPr>
          <a:xfrm>
            <a:off x="4242435" y="4323360"/>
            <a:ext cx="3575730" cy="1841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