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1" r:id="rId5"/>
    <p:sldId id="339" r:id="rId6"/>
    <p:sldId id="338" r:id="rId7"/>
    <p:sldId id="337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58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8320" y="3101340"/>
            <a:ext cx="859536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9"/>
          <a:stretch>
            <a:fillRect/>
          </a:stretch>
        </p:blipFill>
        <p:spPr>
          <a:xfrm>
            <a:off x="360045" y="1269010"/>
            <a:ext cx="11339830" cy="491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09030"/>
            <a:ext cx="523677" cy="4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5818" y="3309484"/>
            <a:ext cx="580806" cy="55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6440" y="3182620"/>
            <a:ext cx="427037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2317" y="5405673"/>
            <a:ext cx="1190176" cy="47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04"/>
          <a:stretch>
            <a:fillRect/>
          </a:stretch>
        </p:blipFill>
        <p:spPr>
          <a:xfrm>
            <a:off x="10560685" y="4149090"/>
            <a:ext cx="151193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297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1" r="34877" b="3042"/>
          <a:stretch>
            <a:fillRect/>
          </a:stretch>
        </p:blipFill>
        <p:spPr>
          <a:xfrm>
            <a:off x="4280535" y="3933190"/>
            <a:ext cx="3630295" cy="2787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5"/>
          <a:stretch>
            <a:fillRect/>
          </a:stretch>
        </p:blipFill>
        <p:spPr>
          <a:xfrm>
            <a:off x="426085" y="1269010"/>
            <a:ext cx="11339830" cy="28438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1" r="34877" b="3042"/>
          <a:stretch>
            <a:fillRect/>
          </a:stretch>
        </p:blipFill>
        <p:spPr>
          <a:xfrm>
            <a:off x="4280535" y="3933190"/>
            <a:ext cx="3630295" cy="27876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31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005580"/>
            <a:ext cx="544830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40"/>
          <a:stretch>
            <a:fillRect/>
          </a:stretch>
        </p:blipFill>
        <p:spPr>
          <a:xfrm>
            <a:off x="426085" y="1052830"/>
            <a:ext cx="11339830" cy="1944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13915"/>
            <a:ext cx="102876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3" t="12851" r="12215" b="4896"/>
          <a:stretch>
            <a:fillRect/>
          </a:stretch>
        </p:blipFill>
        <p:spPr>
          <a:xfrm>
            <a:off x="4933950" y="3141345"/>
            <a:ext cx="2324100" cy="2861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65447" b="14923"/>
          <a:stretch>
            <a:fillRect/>
          </a:stretch>
        </p:blipFill>
        <p:spPr>
          <a:xfrm>
            <a:off x="4799965" y="2853055"/>
            <a:ext cx="2304000" cy="2737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97"/>
          <a:stretch>
            <a:fillRect/>
          </a:stretch>
        </p:blipFill>
        <p:spPr>
          <a:xfrm>
            <a:off x="426085" y="1269010"/>
            <a:ext cx="11339830" cy="265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5355"/>
            <a:ext cx="10926445" cy="171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3" t="12851" r="12215" b="4896"/>
          <a:stretch>
            <a:fillRect/>
          </a:stretch>
        </p:blipFill>
        <p:spPr>
          <a:xfrm>
            <a:off x="4881880" y="3429000"/>
            <a:ext cx="242760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40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>
            <a:fillRect/>
          </a:stretch>
        </p:blipFill>
        <p:spPr>
          <a:xfrm>
            <a:off x="4137025" y="4149090"/>
            <a:ext cx="3917315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199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285210"/>
            <a:ext cx="11340000" cy="3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0" y="3429000"/>
            <a:ext cx="65805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6870" y="4371975"/>
            <a:ext cx="65805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6870" y="5373370"/>
            <a:ext cx="65805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32965"/>
            <a:ext cx="595503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>
            <a:fillRect/>
          </a:stretch>
        </p:blipFill>
        <p:spPr>
          <a:xfrm>
            <a:off x="7463790" y="4149090"/>
            <a:ext cx="3917315" cy="24942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60045" y="3088005"/>
            <a:ext cx="854138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108450"/>
            <a:ext cx="6989445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660" y="4149090"/>
            <a:ext cx="467868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49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940935"/>
            <a:ext cx="366014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7110"/>
            <a:ext cx="106864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 b="43074"/>
          <a:stretch>
            <a:fillRect/>
          </a:stretch>
        </p:blipFill>
        <p:spPr>
          <a:xfrm>
            <a:off x="321945" y="4077335"/>
            <a:ext cx="7103745" cy="2663825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6" b="5665"/>
          <a:stretch>
            <a:fillRect/>
          </a:stretch>
        </p:blipFill>
        <p:spPr>
          <a:xfrm>
            <a:off x="7607935" y="3068955"/>
            <a:ext cx="2952115" cy="35953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280" y="3141345"/>
            <a:ext cx="3302000" cy="303720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3285490"/>
            <a:ext cx="49161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149090"/>
            <a:ext cx="6964045" cy="260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83" r="41163"/>
          <a:stretch>
            <a:fillRect/>
          </a:stretch>
        </p:blipFill>
        <p:spPr>
          <a:xfrm>
            <a:off x="406990" y="1413155"/>
            <a:ext cx="6671990" cy="1610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1585" y="1412875"/>
            <a:ext cx="33534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96920"/>
            <a:ext cx="11340000" cy="1860000"/>
          </a:xfrm>
          <a:prstGeom prst="rect">
            <a:avLst/>
          </a:prstGeom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6" b="5665"/>
          <a:stretch>
            <a:fillRect/>
          </a:stretch>
        </p:blipFill>
        <p:spPr>
          <a:xfrm>
            <a:off x="8039735" y="1412875"/>
            <a:ext cx="2952115" cy="359537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2364105"/>
            <a:ext cx="6413500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107815"/>
            <a:ext cx="71443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000"/>
          </a:xfrm>
          <a:prstGeom prst="rect">
            <a:avLst/>
          </a:prstGeom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06" b="5665"/>
          <a:stretch>
            <a:fillRect/>
          </a:stretch>
        </p:blipFill>
        <p:spPr>
          <a:xfrm>
            <a:off x="4619625" y="2421255"/>
            <a:ext cx="2952115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2025-01-02T16:07:49Z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