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1845310"/>
            <a:ext cx="6362700" cy="754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7105"/>
          <a:stretch>
            <a:fillRect/>
          </a:stretch>
        </p:blipFill>
        <p:spPr>
          <a:xfrm>
            <a:off x="3742055" y="3285490"/>
            <a:ext cx="4707255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1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60600"/>
            <a:ext cx="528701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00095"/>
            <a:ext cx="67564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185920"/>
            <a:ext cx="71799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3141345"/>
            <a:ext cx="4598670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941570"/>
            <a:ext cx="499427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4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540373"/>
            <a:ext cx="371335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291996"/>
            <a:ext cx="437984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3541514"/>
            <a:ext cx="2018539" cy="46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410" y="4561983"/>
            <a:ext cx="618891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3882939"/>
            <a:ext cx="371335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 b="72073"/>
          <a:stretch>
            <a:fillRect/>
          </a:stretch>
        </p:blipFill>
        <p:spPr>
          <a:xfrm>
            <a:off x="1271270" y="5733415"/>
            <a:ext cx="3647485" cy="8372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35"/>
          <a:stretch>
            <a:fillRect/>
          </a:stretch>
        </p:blipFill>
        <p:spPr>
          <a:xfrm>
            <a:off x="5591810" y="4673880"/>
            <a:ext cx="11339830" cy="201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452680"/>
            <a:ext cx="352292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5994" y="4377880"/>
            <a:ext cx="380856" cy="4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656465"/>
            <a:ext cx="323727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027" y="3620992"/>
            <a:ext cx="609369" cy="4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6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359660"/>
            <a:ext cx="520065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246120"/>
            <a:ext cx="533971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1270" y="4077335"/>
            <a:ext cx="533971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270" y="5029200"/>
            <a:ext cx="533971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610" y="3723005"/>
            <a:ext cx="5015865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7610" y="5229225"/>
            <a:ext cx="5015865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1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2166" y="4139549"/>
            <a:ext cx="371335" cy="4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85695"/>
            <a:ext cx="490918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9635" y="3429000"/>
            <a:ext cx="102044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99970"/>
            <a:ext cx="633920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213100"/>
            <a:ext cx="633920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180" y="4077335"/>
            <a:ext cx="633920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24075"/>
            <a:ext cx="747522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141345"/>
            <a:ext cx="747522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4149090"/>
            <a:ext cx="747522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10890"/>
            <a:ext cx="10735945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5224780"/>
            <a:ext cx="1073594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132965"/>
            <a:ext cx="765683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997200"/>
            <a:ext cx="765683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3933190"/>
            <a:ext cx="887539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869180"/>
            <a:ext cx="887539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5805170"/>
            <a:ext cx="887539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383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06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1419283"/>
            <a:ext cx="352292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3"/>
          <a:stretch>
            <a:fillRect/>
          </a:stretch>
        </p:blipFill>
        <p:spPr>
          <a:xfrm>
            <a:off x="360045" y="3141345"/>
            <a:ext cx="11339830" cy="3600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4080" y="4267288"/>
            <a:ext cx="380856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1471608"/>
            <a:ext cx="380856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4357197"/>
            <a:ext cx="971183" cy="43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280" y="5161280"/>
            <a:ext cx="216598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241040"/>
            <a:ext cx="38506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965" y="3243580"/>
            <a:ext cx="419989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293235"/>
            <a:ext cx="38506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59000"/>
            <a:ext cx="330327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3990" y="2159635"/>
            <a:ext cx="329501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81555"/>
            <a:ext cx="48729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9635" y="3184525"/>
            <a:ext cx="22567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9635" y="4224655"/>
            <a:ext cx="151257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493052"/>
            <a:ext cx="371335" cy="41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