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4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0" y="3028950"/>
            <a:ext cx="49530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5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9294" y="2396762"/>
            <a:ext cx="752192" cy="4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7" r="21262" b="5935"/>
          <a:stretch>
            <a:fillRect/>
          </a:stretch>
        </p:blipFill>
        <p:spPr>
          <a:xfrm>
            <a:off x="3359785" y="2997200"/>
            <a:ext cx="3044825" cy="375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b="26569"/>
          <a:stretch>
            <a:fillRect/>
          </a:stretch>
        </p:blipFill>
        <p:spPr>
          <a:xfrm>
            <a:off x="5231765" y="3789045"/>
            <a:ext cx="4400550" cy="29381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205355"/>
            <a:ext cx="312801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3122930"/>
            <a:ext cx="587311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4111625"/>
            <a:ext cx="587311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5057140"/>
            <a:ext cx="587311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r="5387" b="23770"/>
          <a:stretch>
            <a:fillRect/>
          </a:stretch>
        </p:blipFill>
        <p:spPr>
          <a:xfrm>
            <a:off x="4439920" y="3933190"/>
            <a:ext cx="3267710" cy="27927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132965"/>
            <a:ext cx="447357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085465"/>
            <a:ext cx="502475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4077335"/>
            <a:ext cx="6722110" cy="15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33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605" y="2523490"/>
            <a:ext cx="6889115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r="5387" b="23770"/>
          <a:stretch>
            <a:fillRect/>
          </a:stretch>
        </p:blipFill>
        <p:spPr>
          <a:xfrm>
            <a:off x="8256270" y="1125220"/>
            <a:ext cx="3267710" cy="279273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8605" y="4070985"/>
            <a:ext cx="1082548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368648"/>
            <a:ext cx="361813" cy="4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1055370" y="5805170"/>
            <a:ext cx="10801395" cy="8699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 b="26257"/>
          <a:stretch>
            <a:fillRect/>
          </a:stretch>
        </p:blipFill>
        <p:spPr>
          <a:xfrm>
            <a:off x="6383655" y="3357245"/>
            <a:ext cx="3443605" cy="2605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1" t="11836" r="6653" b="27315"/>
          <a:stretch>
            <a:fillRect/>
          </a:stretch>
        </p:blipFill>
        <p:spPr>
          <a:xfrm>
            <a:off x="4211320" y="4941570"/>
            <a:ext cx="3768725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1453360"/>
            <a:ext cx="457027" cy="4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1" t="11836" r="6653" b="27315"/>
          <a:stretch>
            <a:fillRect/>
          </a:stretch>
        </p:blipFill>
        <p:spPr>
          <a:xfrm>
            <a:off x="3549015" y="3285490"/>
            <a:ext cx="5093970" cy="2381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30084"/>
            <a:ext cx="390377" cy="4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4329150"/>
            <a:ext cx="818841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22" b="19657"/>
          <a:stretch>
            <a:fillRect/>
          </a:stretch>
        </p:blipFill>
        <p:spPr>
          <a:xfrm>
            <a:off x="6887845" y="3789045"/>
            <a:ext cx="3030220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4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4" t="33274" r="18306" b="3489"/>
          <a:stretch>
            <a:fillRect/>
          </a:stretch>
        </p:blipFill>
        <p:spPr>
          <a:xfrm>
            <a:off x="7031990" y="3501390"/>
            <a:ext cx="4320540" cy="30962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82980" y="2277110"/>
            <a:ext cx="10945540" cy="1877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58098" y="3487520"/>
            <a:ext cx="342770" cy="4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4307" y="3423716"/>
            <a:ext cx="809319" cy="47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1" b="23778"/>
          <a:stretch>
            <a:fillRect/>
          </a:stretch>
        </p:blipFill>
        <p:spPr>
          <a:xfrm>
            <a:off x="6527800" y="3068955"/>
            <a:ext cx="4032295" cy="338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65</cp:revision>
  <dcterms:created xsi:type="dcterms:W3CDTF">2015-09-16T06:44:00Z</dcterms:created>
  <dcterms:modified xsi:type="dcterms:W3CDTF">2024-12-31T10:14:45Z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