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60" r:id="rId5"/>
    <p:sldId id="359" r:id="rId6"/>
    <p:sldId id="358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5" r:id="rId17"/>
    <p:sldId id="343" r:id="rId18"/>
    <p:sldId id="341" r:id="rId19"/>
    <p:sldId id="339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7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3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9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tags" Target="../tags/tag11.xml"/><Relationship Id="rId2" Type="http://schemas.openxmlformats.org/officeDocument/2006/relationships/image" Target="../media/image19.png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tags" Target="../tags/tag14.xml"/><Relationship Id="rId4" Type="http://schemas.openxmlformats.org/officeDocument/2006/relationships/image" Target="../media/image21.png"/><Relationship Id="rId3" Type="http://schemas.openxmlformats.org/officeDocument/2006/relationships/tags" Target="../tags/tag13.xml"/><Relationship Id="rId2" Type="http://schemas.openxmlformats.org/officeDocument/2006/relationships/image" Target="../media/image20.png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5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image" Target="../media/image25.png"/><Relationship Id="rId3" Type="http://schemas.openxmlformats.org/officeDocument/2006/relationships/tags" Target="../tags/tag17.xml"/><Relationship Id="rId2" Type="http://schemas.openxmlformats.org/officeDocument/2006/relationships/image" Target="../media/image24.png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tags" Target="../tags/tag20.xml"/><Relationship Id="rId2" Type="http://schemas.openxmlformats.org/officeDocument/2006/relationships/image" Target="../media/image26.png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tags" Target="../tags/tag23.xml"/><Relationship Id="rId4" Type="http://schemas.openxmlformats.org/officeDocument/2006/relationships/image" Target="../media/image29.png"/><Relationship Id="rId3" Type="http://schemas.openxmlformats.org/officeDocument/2006/relationships/tags" Target="../tags/tag22.xml"/><Relationship Id="rId2" Type="http://schemas.openxmlformats.org/officeDocument/2006/relationships/image" Target="../media/image28.png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24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tags" Target="../tags/tag26.xml"/><Relationship Id="rId2" Type="http://schemas.openxmlformats.org/officeDocument/2006/relationships/image" Target="../media/image34.png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tags" Target="../tags/tag28.xml"/><Relationship Id="rId2" Type="http://schemas.openxmlformats.org/officeDocument/2006/relationships/image" Target="../media/image36.png"/><Relationship Id="rId1" Type="http://schemas.openxmlformats.org/officeDocument/2006/relationships/tags" Target="../tags/tag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tags" Target="../tags/tag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tags" Target="../tags/tag30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tags" Target="../tags/tag3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tags" Target="../tags/tag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tags" Target="../tags/tag4.xml"/><Relationship Id="rId4" Type="http://schemas.openxmlformats.org/officeDocument/2006/relationships/image" Target="../media/image8.png"/><Relationship Id="rId3" Type="http://schemas.openxmlformats.org/officeDocument/2006/relationships/tags" Target="../tags/tag3.xml"/><Relationship Id="rId2" Type="http://schemas.openxmlformats.org/officeDocument/2006/relationships/image" Target="../media/image7.png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62120" y="2900045"/>
            <a:ext cx="36671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9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3375" y="3387011"/>
            <a:ext cx="457027" cy="39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5350" y="4079240"/>
            <a:ext cx="440626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73501" y="6159859"/>
            <a:ext cx="1085440" cy="4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8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2115" y="1624116"/>
            <a:ext cx="1018790" cy="40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1410" y="3481801"/>
            <a:ext cx="790277" cy="4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5994" y="3481801"/>
            <a:ext cx="799798" cy="4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400415" y="3429000"/>
            <a:ext cx="2914650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47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40145" y="4077335"/>
            <a:ext cx="4613275" cy="26377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795"/>
            <a:ext cx="11340000" cy="50224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375910" y="4797425"/>
            <a:ext cx="3399155" cy="19437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4"/>
          <a:stretch>
            <a:fillRect/>
          </a:stretch>
        </p:blipFill>
        <p:spPr>
          <a:xfrm>
            <a:off x="3334385" y="3213100"/>
            <a:ext cx="5523230" cy="3469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193430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7035" y="2204720"/>
            <a:ext cx="8714105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274695" y="3357245"/>
            <a:ext cx="5582920" cy="3192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7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399815"/>
            <a:ext cx="342770" cy="40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2"/>
          <a:stretch>
            <a:fillRect/>
          </a:stretch>
        </p:blipFill>
        <p:spPr>
          <a:xfrm>
            <a:off x="983615" y="4004945"/>
            <a:ext cx="10368960" cy="277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96"/>
          <a:stretch>
            <a:fillRect/>
          </a:stretch>
        </p:blipFill>
        <p:spPr>
          <a:xfrm>
            <a:off x="360045" y="2278660"/>
            <a:ext cx="11339830" cy="2487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174324"/>
            <a:ext cx="371335" cy="40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 b="6053"/>
          <a:stretch>
            <a:fillRect/>
          </a:stretch>
        </p:blipFill>
        <p:spPr>
          <a:xfrm>
            <a:off x="1343660" y="4509135"/>
            <a:ext cx="9566663" cy="23400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43"/>
          <a:stretch>
            <a:fillRect/>
          </a:stretch>
        </p:blipFill>
        <p:spPr>
          <a:xfrm>
            <a:off x="360045" y="1224280"/>
            <a:ext cx="8435340" cy="99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0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4206510"/>
            <a:ext cx="447506" cy="4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624060" y="4725035"/>
            <a:ext cx="193357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23340"/>
            <a:ext cx="11340000" cy="2765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027" y="3111932"/>
            <a:ext cx="352292" cy="3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01" r="31056" b="21014"/>
          <a:stretch>
            <a:fillRect/>
          </a:stretch>
        </p:blipFill>
        <p:spPr>
          <a:xfrm>
            <a:off x="7031990" y="2781300"/>
            <a:ext cx="2305685" cy="23056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2"/>
          <a:stretch>
            <a:fillRect/>
          </a:stretch>
        </p:blipFill>
        <p:spPr>
          <a:xfrm>
            <a:off x="1343660" y="5013325"/>
            <a:ext cx="10368960" cy="174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31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65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3987060"/>
            <a:ext cx="371335" cy="40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9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72555" y="1362075"/>
            <a:ext cx="128079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1410" y="2309925"/>
            <a:ext cx="1037833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8255" y="3073400"/>
            <a:ext cx="147447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3803" y="4110274"/>
            <a:ext cx="799798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07485" y="4437380"/>
            <a:ext cx="4410075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1340000" cy="25903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62095" y="3933190"/>
            <a:ext cx="4029075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45246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336405" y="4869180"/>
            <a:ext cx="2730500" cy="17303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15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3794760"/>
            <a:ext cx="288544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7395" y="3860800"/>
            <a:ext cx="132334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280" y="4580890"/>
            <a:ext cx="812927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5525135"/>
            <a:ext cx="812927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0" grpId="0" bldLvl="0" animBg="1"/>
      <p:bldP spid="3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8"/>
          <a:stretch>
            <a:fillRect/>
          </a:stretch>
        </p:blipFill>
        <p:spPr>
          <a:xfrm>
            <a:off x="407035" y="1269010"/>
            <a:ext cx="11339830" cy="394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458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96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9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68"/>
          <a:stretch>
            <a:fillRect/>
          </a:stretch>
        </p:blipFill>
        <p:spPr>
          <a:xfrm>
            <a:off x="8183880" y="4077335"/>
            <a:ext cx="2135550" cy="210947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3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988820"/>
            <a:ext cx="967930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036570"/>
            <a:ext cx="10421620" cy="203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9425" y="1341120"/>
            <a:ext cx="11139129" cy="43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471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3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243789"/>
            <a:ext cx="390377" cy="4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2782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2600" y="3148965"/>
            <a:ext cx="51879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3" t="-7591" r="13002" b="7591"/>
          <a:stretch>
            <a:fillRect/>
          </a:stretch>
        </p:blipFill>
        <p:spPr>
          <a:xfrm>
            <a:off x="1055370" y="4940935"/>
            <a:ext cx="9937115" cy="17818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40" b="23934"/>
          <a:stretch>
            <a:fillRect/>
          </a:stretch>
        </p:blipFill>
        <p:spPr>
          <a:xfrm>
            <a:off x="4751070" y="2853055"/>
            <a:ext cx="2689225" cy="2381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2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4230155"/>
            <a:ext cx="437984" cy="38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1410" y="4172895"/>
            <a:ext cx="790277" cy="44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r="27831" b="22865"/>
          <a:stretch>
            <a:fillRect/>
          </a:stretch>
        </p:blipFill>
        <p:spPr>
          <a:xfrm>
            <a:off x="8472170" y="3789045"/>
            <a:ext cx="2710815" cy="2811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7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471708"/>
            <a:ext cx="371335" cy="4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843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1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5171260"/>
            <a:ext cx="352292" cy="4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picid" val="{4e106ef6-5b79-4ab4-8403-97f0e71c3acc}"/>
</p:tagLst>
</file>

<file path=ppt/tags/tag10.xml><?xml version="1.0" encoding="utf-8"?>
<p:tagLst xmlns:p="http://schemas.openxmlformats.org/presentationml/2006/main">
  <p:tag name="picid" val="{6d993961-3d8b-4718-a78e-75599d7c2b17}"/>
</p:tagLst>
</file>

<file path=ppt/tags/tag11.xml><?xml version="1.0" encoding="utf-8"?>
<p:tagLst xmlns:p="http://schemas.openxmlformats.org/presentationml/2006/main">
  <p:tag name="picid" val="{1d7af9af-f7b6-4dc4-8ffa-6b9a470a3227}"/>
</p:tagLst>
</file>

<file path=ppt/tags/tag12.xml><?xml version="1.0" encoding="utf-8"?>
<p:tagLst xmlns:p="http://schemas.openxmlformats.org/presentationml/2006/main">
  <p:tag name="picid" val="{3f05eb58-7b64-4c33-8ea2-36ee34882294}"/>
</p:tagLst>
</file>

<file path=ppt/tags/tag13.xml><?xml version="1.0" encoding="utf-8"?>
<p:tagLst xmlns:p="http://schemas.openxmlformats.org/presentationml/2006/main">
  <p:tag name="picid" val="{80fa5a5f-c837-4bc3-8fff-781986899c94}"/>
</p:tagLst>
</file>

<file path=ppt/tags/tag14.xml><?xml version="1.0" encoding="utf-8"?>
<p:tagLst xmlns:p="http://schemas.openxmlformats.org/presentationml/2006/main">
  <p:tag name="picid" val="{1d7af9af-f7b6-4dc4-8ffa-6b9a470a3227}"/>
</p:tagLst>
</file>

<file path=ppt/tags/tag15.xml><?xml version="1.0" encoding="utf-8"?>
<p:tagLst xmlns:p="http://schemas.openxmlformats.org/presentationml/2006/main">
  <p:tag name="picid" val="{77062b15-a16d-47d2-bed4-901e0c35a642}"/>
</p:tagLst>
</file>

<file path=ppt/tags/tag16.xml><?xml version="1.0" encoding="utf-8"?>
<p:tagLst xmlns:p="http://schemas.openxmlformats.org/presentationml/2006/main">
  <p:tag name="picid" val="{2b227fa4-d6c2-4844-9767-8dc7372d07b3}"/>
</p:tagLst>
</file>

<file path=ppt/tags/tag17.xml><?xml version="1.0" encoding="utf-8"?>
<p:tagLst xmlns:p="http://schemas.openxmlformats.org/presentationml/2006/main">
  <p:tag name="picid" val="{2b9e19a9-59c7-46b3-b984-66e73053aef4}"/>
</p:tagLst>
</file>

<file path=ppt/tags/tag18.xml><?xml version="1.0" encoding="utf-8"?>
<p:tagLst xmlns:p="http://schemas.openxmlformats.org/presentationml/2006/main">
  <p:tag name="picid" val="{2b227fa4-d6c2-4844-9767-8dc7372d07b3}"/>
</p:tagLst>
</file>

<file path=ppt/tags/tag19.xml><?xml version="1.0" encoding="utf-8"?>
<p:tagLst xmlns:p="http://schemas.openxmlformats.org/presentationml/2006/main">
  <p:tag name="picid" val="{79be3e8e-b0db-4c04-8291-81ac5a2a1b42}"/>
</p:tagLst>
</file>

<file path=ppt/tags/tag2.xml><?xml version="1.0" encoding="utf-8"?>
<p:tagLst xmlns:p="http://schemas.openxmlformats.org/presentationml/2006/main">
  <p:tag name="picid" val="{f340d651-2c8a-443d-a810-dd3eb7b87aab}"/>
</p:tagLst>
</file>

<file path=ppt/tags/tag20.xml><?xml version="1.0" encoding="utf-8"?>
<p:tagLst xmlns:p="http://schemas.openxmlformats.org/presentationml/2006/main">
  <p:tag name="picid" val="{4707368d-802a-4bf3-970e-df4c56856847}"/>
</p:tagLst>
</file>

<file path=ppt/tags/tag21.xml><?xml version="1.0" encoding="utf-8"?>
<p:tagLst xmlns:p="http://schemas.openxmlformats.org/presentationml/2006/main">
  <p:tag name="picid" val="{f5aae8fc-7cba-4f8f-90ca-36c98741e1ca}"/>
</p:tagLst>
</file>

<file path=ppt/tags/tag22.xml><?xml version="1.0" encoding="utf-8"?>
<p:tagLst xmlns:p="http://schemas.openxmlformats.org/presentationml/2006/main">
  <p:tag name="picid" val="{f505595c-2d66-421c-b736-cc0b2df2c1e1}"/>
</p:tagLst>
</file>

<file path=ppt/tags/tag23.xml><?xml version="1.0" encoding="utf-8"?>
<p:tagLst xmlns:p="http://schemas.openxmlformats.org/presentationml/2006/main">
  <p:tag name="picid" val="{3c3e4430-69b4-4d31-a10d-0460f2601bd0}"/>
</p:tagLst>
</file>

<file path=ppt/tags/tag24.xml><?xml version="1.0" encoding="utf-8"?>
<p:tagLst xmlns:p="http://schemas.openxmlformats.org/presentationml/2006/main">
  <p:tag name="picid" val="{1ccbf2c3-de05-4bba-b0b4-71e111b612dd}"/>
</p:tagLst>
</file>

<file path=ppt/tags/tag25.xml><?xml version="1.0" encoding="utf-8"?>
<p:tagLst xmlns:p="http://schemas.openxmlformats.org/presentationml/2006/main">
  <p:tag name="picid" val="{11f5757a-e433-48b4-98ad-ce481e5732af}"/>
</p:tagLst>
</file>

<file path=ppt/tags/tag26.xml><?xml version="1.0" encoding="utf-8"?>
<p:tagLst xmlns:p="http://schemas.openxmlformats.org/presentationml/2006/main">
  <p:tag name="picid" val="{54387365-ef66-4cdd-96b0-3cdecb61d23d}"/>
</p:tagLst>
</file>

<file path=ppt/tags/tag27.xml><?xml version="1.0" encoding="utf-8"?>
<p:tagLst xmlns:p="http://schemas.openxmlformats.org/presentationml/2006/main">
  <p:tag name="picid" val="{5ebbc8bb-40c7-40a4-b14f-883a118986a2}"/>
</p:tagLst>
</file>

<file path=ppt/tags/tag28.xml><?xml version="1.0" encoding="utf-8"?>
<p:tagLst xmlns:p="http://schemas.openxmlformats.org/presentationml/2006/main">
  <p:tag name="picid" val="{54387365-ef66-4cdd-96b0-3cdecb61d23d}"/>
</p:tagLst>
</file>

<file path=ppt/tags/tag29.xml><?xml version="1.0" encoding="utf-8"?>
<p:tagLst xmlns:p="http://schemas.openxmlformats.org/presentationml/2006/main">
  <p:tag name="picid" val="{a7abbc36-74ce-4370-b159-7403b312f68e}"/>
</p:tagLst>
</file>

<file path=ppt/tags/tag3.xml><?xml version="1.0" encoding="utf-8"?>
<p:tagLst xmlns:p="http://schemas.openxmlformats.org/presentationml/2006/main">
  <p:tag name="picid" val="{c6a8573e-fa67-4191-a05a-529fdc5aa6e1}"/>
</p:tagLst>
</file>

<file path=ppt/tags/tag30.xml><?xml version="1.0" encoding="utf-8"?>
<p:tagLst xmlns:p="http://schemas.openxmlformats.org/presentationml/2006/main">
  <p:tag name="picid" val="{1c1a814f-4c6c-4416-8823-c339a5d7588d}"/>
</p:tagLst>
</file>

<file path=ppt/tags/tag31.xml><?xml version="1.0" encoding="utf-8"?>
<p:tagLst xmlns:p="http://schemas.openxmlformats.org/presentationml/2006/main">
  <p:tag name="picid" val="{021d3493-3e8c-41f0-b565-c8a9c7ca7c85}"/>
</p:tagLst>
</file>

<file path=ppt/tags/tag32.xml><?xml version="1.0" encoding="utf-8"?>
<p:tagLst xmlns:p="http://schemas.openxmlformats.org/presentationml/2006/main">
  <p:tag name="picid" val="{70ab9ff5-b0b9-475b-96b5-634f05f49633}"/>
</p:tagLst>
</file>

<file path=ppt/tags/tag33.xml><?xml version="1.0" encoding="utf-8"?>
<p:tagLst xmlns:p="http://schemas.openxmlformats.org/presentationml/2006/main">
  <p:tag name="COMMONDATA" val="eyJoZGlkIjoiMGI2YTZkNGE2Njk2NzcyNTAzOGM5ZmQ1NzQ5MzlhNzIifQ=="/>
</p:tagLst>
</file>

<file path=ppt/tags/tag4.xml><?xml version="1.0" encoding="utf-8"?>
<p:tagLst xmlns:p="http://schemas.openxmlformats.org/presentationml/2006/main">
  <p:tag name="picid" val="{5376eefa-c07a-4652-9e07-2405e0bda2ed}"/>
</p:tagLst>
</file>

<file path=ppt/tags/tag5.xml><?xml version="1.0" encoding="utf-8"?>
<p:tagLst xmlns:p="http://schemas.openxmlformats.org/presentationml/2006/main">
  <p:tag name="picid" val="{5376eefa-c07a-4652-9e07-2405e0bda2ed}"/>
</p:tagLst>
</file>

<file path=ppt/tags/tag6.xml><?xml version="1.0" encoding="utf-8"?>
<p:tagLst xmlns:p="http://schemas.openxmlformats.org/presentationml/2006/main">
  <p:tag name="picid" val="{78d3498f-fb7b-462d-89c3-aa4b9ba7f09d}"/>
</p:tagLst>
</file>

<file path=ppt/tags/tag7.xml><?xml version="1.0" encoding="utf-8"?>
<p:tagLst xmlns:p="http://schemas.openxmlformats.org/presentationml/2006/main">
  <p:tag name="picid" val="{15f054cf-318e-4ca3-be84-079aa8367659}"/>
</p:tagLst>
</file>

<file path=ppt/tags/tag8.xml><?xml version="1.0" encoding="utf-8"?>
<p:tagLst xmlns:p="http://schemas.openxmlformats.org/presentationml/2006/main">
  <p:tag name="picid" val="{b3533bda-0fc4-48e2-be2d-c3a0a7eef570}"/>
</p:tagLst>
</file>

<file path=ppt/tags/tag9.xml><?xml version="1.0" encoding="utf-8"?>
<p:tagLst xmlns:p="http://schemas.openxmlformats.org/presentationml/2006/main">
  <p:tag name="picid" val="{1d7af9af-f7b6-4dc4-8ffa-6b9a470a3227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2025-01-02T08:52:17Z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